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6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39.jpeg" ContentType="image/jpeg"/>
  <Override PartName="/ppt/media/image33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 Regular"/>
              </a:rPr>
              <a:t>슬라이드를 이동하려면 클릭하십시오</a:t>
            </a:r>
            <a:r>
              <a:rPr b="0" lang="en-US" sz="4400" spc="-1" strike="noStrike">
                <a:latin typeface="Noto Sans CJK JP Regular"/>
              </a:rPr>
              <a:t>.</a:t>
            </a:r>
            <a:endParaRPr b="0" lang="en-US" sz="4400" spc="-1" strike="noStrike">
              <a:latin typeface="Noto Sans CJK JP Regular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 Regular"/>
              </a:rPr>
              <a:t>메모 서식을 편집하려면 클릭하십시오</a:t>
            </a:r>
            <a:r>
              <a:rPr b="0" lang="en-US" sz="2000" spc="-1" strike="noStrike">
                <a:latin typeface="Noto Sans CJK JP Regular"/>
              </a:rPr>
              <a:t>.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 Regular"/>
              </a:rPr>
              <a:t>&lt;머리글&gt;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 Regular"/>
              </a:rPr>
              <a:t>&lt;날짜/시간&gt;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 Regular"/>
              </a:rPr>
              <a:t>&lt;바닥글&gt;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19E3E1B-1411-488B-B6FA-8735BE769100}" type="slidenum">
              <a:rPr b="0" lang="en-US" sz="1400" spc="-1" strike="noStrike">
                <a:latin typeface="Noto Sans CJK JP Regular"/>
              </a:rPr>
              <a:t>&lt;숫자&gt;</a:t>
            </a:fld>
            <a:endParaRPr b="0" lang="en-US" sz="1400" spc="-1" strike="noStrike">
              <a:latin typeface="Noto Sans CJK JP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35E651D-C99A-487A-9B25-8CC12E7AE16A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r>
              <a:rPr b="0" lang="en-US" sz="2000" spc="-1" strike="noStrike">
                <a:latin typeface="Noto Sans CJK JP Regular"/>
              </a:rPr>
              <a:t>패키지 여행은 여행준비를 따로 하지 않아도 되기 때문에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부모님이나 어린 아이를 동반하는 가구단위 여행 시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표</a:t>
            </a:r>
            <a:r>
              <a:rPr b="0" lang="en-US" sz="2000" spc="-1" strike="noStrike">
                <a:latin typeface="Noto Sans CJK JP Regular"/>
              </a:rPr>
              <a:t>1)</a:t>
            </a:r>
            <a:r>
              <a:rPr b="0" lang="en-US" sz="2000" spc="-1" strike="noStrike">
                <a:latin typeface="Noto Sans CJK JP Regular"/>
              </a:rPr>
              <a:t>과 같이 전체 패키지 이용 비율이 높지만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개인 여행의 경우는 표 오른쪽과 같이 전체패키지 구매 비율이 점점 감소하고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여행자 스스로가 숙박 항공 현지 액티비티 등을 예약하는 부분패키지 상품 구매 비율이 증가 중</a:t>
            </a:r>
            <a:endParaRPr b="0" lang="en-US" sz="2000" spc="-1" strike="noStrike">
              <a:latin typeface="Noto Sans CJK JP Regular"/>
            </a:endParaRPr>
          </a:p>
          <a:p>
            <a:endParaRPr b="0" lang="en-US" sz="2000" spc="-1" strike="noStrike">
              <a:latin typeface="Noto Sans CJK JP Regular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Noto Sans CJK JP Regular"/>
              </a:rPr>
              <a:t>(</a:t>
            </a:r>
            <a:r>
              <a:rPr b="0" lang="en-US" sz="2000" spc="-1" strike="noStrike">
                <a:latin typeface="Noto Sans CJK JP Regular"/>
              </a:rPr>
              <a:t>꽃보다 할배 등 여행 관련 방송 이후 </a:t>
            </a:r>
            <a:r>
              <a:rPr b="0" lang="en-US" sz="2000" spc="-1" strike="noStrike">
                <a:latin typeface="Noto Sans CJK JP Regular"/>
              </a:rPr>
              <a:t>40</a:t>
            </a:r>
            <a:r>
              <a:rPr b="0" lang="en-US" sz="2000" spc="-1" strike="noStrike">
                <a:latin typeface="Noto Sans CJK JP Regular"/>
              </a:rPr>
              <a:t>대 이상의 개별여행 증가</a:t>
            </a:r>
            <a:r>
              <a:rPr b="0" lang="en-US" sz="2000" spc="-1" strike="noStrike">
                <a:latin typeface="Noto Sans CJK JP Regular"/>
              </a:rPr>
              <a:t>)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222CBB5-22BF-48D1-9C6E-6816387406B5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r>
              <a:rPr b="0" lang="en-US" sz="2000" spc="-1" strike="noStrike">
                <a:latin typeface="Noto Sans CJK JP Regular"/>
              </a:rPr>
              <a:t>타켓 이용자들이 정보를 얻는 곳</a:t>
            </a:r>
            <a:r>
              <a:rPr b="0" lang="en-US" sz="2000" spc="-1" strike="noStrike">
                <a:latin typeface="Noto Sans CJK JP Regular"/>
              </a:rPr>
              <a:t>, </a:t>
            </a:r>
            <a:r>
              <a:rPr b="0" lang="en-US" sz="2000" spc="-1" strike="noStrike">
                <a:latin typeface="Noto Sans CJK JP Regular"/>
              </a:rPr>
              <a:t>현지투어를 예약하는 곳이 별개의 공간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이것을 하나로 합치고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그러기 위해서는 기존 현지투어사이트와 달리 여행후기를 해당 여행상품에 대해서만이 아니라 자유롭게 남길 수 있도록 하고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만약 해당 현지투어상품을 이용했다면 후기에서 바로 해당 상품으로 연결되도록 함</a:t>
            </a:r>
            <a:endParaRPr b="0" lang="en-US" sz="2000" spc="-1" strike="noStrike">
              <a:latin typeface="Noto Sans CJK JP Regular"/>
            </a:endParaRPr>
          </a:p>
          <a:p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커뮤니티가 활발한 이유중 하나인 동행게시판을 활용하는데</a:t>
            </a:r>
            <a:endParaRPr b="0" lang="en-US" sz="2000" spc="-1" strike="noStrike">
              <a:latin typeface="Noto Sans CJK JP Regular"/>
            </a:endParaRPr>
          </a:p>
          <a:p>
            <a:r>
              <a:rPr b="0" lang="en-US" sz="2000" spc="-1" strike="noStrike">
                <a:latin typeface="Noto Sans CJK JP Regular"/>
              </a:rPr>
              <a:t>이 때 기존 게시판의 단점을 보완하여 게시판을 활성화 시킴</a:t>
            </a:r>
            <a:endParaRPr b="0" lang="en-US" sz="2000" spc="-1" strike="noStrike">
              <a:latin typeface="Noto Sans CJK JP Regular"/>
            </a:endParaRPr>
          </a:p>
          <a:p>
            <a:endParaRPr b="0" lang="en-US" sz="2000" spc="-1" strike="noStrike">
              <a:latin typeface="Noto Sans CJK JP Regular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Noto Sans CJK JP Regular"/>
              </a:rPr>
              <a:t>예약 시스템 부분에서는 사용자의 </a:t>
            </a:r>
            <a:r>
              <a:rPr b="0" lang="en-US" sz="2000" spc="-1" strike="noStrike">
                <a:latin typeface="Noto Sans CJK JP Regular"/>
              </a:rPr>
              <a:t>needs</a:t>
            </a:r>
            <a:r>
              <a:rPr b="0" lang="en-US" sz="2000" spc="-1" strike="noStrike">
                <a:latin typeface="Noto Sans CJK JP Regular"/>
              </a:rPr>
              <a:t>에 맞게 투어상품을 다양한 조건으로 조회 할 수 있도록 하고자 함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3422929-62BE-4B68-B7C7-8350BBCAD36A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C5A54E1-2E17-4099-97A4-313ECA80EDFC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C8B123F-9994-496B-8464-2D753D648128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0C49929-552B-4E62-B5D9-8B3542ED863B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B972104-B198-4F2A-8495-25A80951A27C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9BC18B1-6BB3-43A3-B1CB-3C4DCF8D5843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5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6814615-813A-4CA9-82A2-35DAC347E06D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45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5E755A-91B1-4D8B-9B06-CB3B686B9BA6}" type="slidenum">
              <a:rPr b="0" lang="en-US" sz="1200" spc="-1" strike="noStrike"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 Regular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1800" spc="-1" strike="noStrike">
              <a:latin typeface="Noto Sans CJK JP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ko-KR" sz="1800" spc="-1" strike="noStrike">
                <a:latin typeface="Noto Sans CJK JP Regular"/>
              </a:rPr>
              <a:t>제목 텍스트의 서식을 편집하려면 </a:t>
            </a:r>
            <a:r>
              <a:rPr b="0" lang="ko-KR" sz="1800" spc="-1" strike="noStrike">
                <a:latin typeface="Noto Sans CJK JP Regular"/>
              </a:rPr>
              <a:t>클릭하십시오</a:t>
            </a:r>
            <a:r>
              <a:rPr b="0" lang="ko-KR" sz="1800" spc="-1" strike="noStrike">
                <a:latin typeface="Noto Sans CJK JP Regular"/>
              </a:rPr>
              <a:t>.</a:t>
            </a:r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JP Regular"/>
              </a:rPr>
              <a:t>개요 텍스트의 서식을 편집하려면 클릭하십시오</a:t>
            </a:r>
            <a:endParaRPr b="0" lang="ko-KR" sz="1800" spc="-1" strike="noStrike">
              <a:latin typeface="Noto Sans CJK JP Regula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latin typeface="Noto Sans CJK JP Regular"/>
              </a:rPr>
              <a:t>2</a:t>
            </a:r>
            <a:r>
              <a:rPr b="0" lang="ko-KR" sz="1800" spc="-1" strike="noStrike">
                <a:latin typeface="Noto Sans CJK JP Regular"/>
              </a:rPr>
              <a:t>번째 개요 수준</a:t>
            </a:r>
            <a:endParaRPr b="0" lang="ko-KR" sz="1800" spc="-1" strike="noStrike">
              <a:latin typeface="Noto Sans CJK JP Regula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latin typeface="Noto Sans CJK JP Regular"/>
              </a:rPr>
              <a:t>3</a:t>
            </a:r>
            <a:r>
              <a:rPr b="0" lang="ko-KR" sz="1800" spc="-1" strike="noStrike">
                <a:latin typeface="Noto Sans CJK JP Regular"/>
              </a:rPr>
              <a:t>번째 개요 수준</a:t>
            </a:r>
            <a:endParaRPr b="0" lang="ko-KR" sz="1800" spc="-1" strike="noStrike">
              <a:latin typeface="Noto Sans CJK JP Regula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latin typeface="Noto Sans CJK JP Regular"/>
              </a:rPr>
              <a:t>4</a:t>
            </a:r>
            <a:r>
              <a:rPr b="0" lang="ko-KR" sz="1800" spc="-1" strike="noStrike">
                <a:latin typeface="Noto Sans CJK JP Regular"/>
              </a:rPr>
              <a:t>번째 개요 수준</a:t>
            </a:r>
            <a:endParaRPr b="0" lang="ko-KR" sz="1800" spc="-1" strike="noStrike">
              <a:latin typeface="Noto Sans CJK JP Regula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latin typeface="Noto Sans CJK JP Regular"/>
              </a:rPr>
              <a:t>5</a:t>
            </a:r>
            <a:r>
              <a:rPr b="0" lang="ko-KR" sz="2000" spc="-1" strike="noStrike">
                <a:latin typeface="Noto Sans CJK JP Regular"/>
              </a:rPr>
              <a:t>번째 개요 수준</a:t>
            </a:r>
            <a:endParaRPr b="0" lang="ko-KR" sz="2000" spc="-1" strike="noStrike">
              <a:latin typeface="Noto Sans CJK JP Regula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latin typeface="Noto Sans CJK JP Regular"/>
              </a:rPr>
              <a:t>6</a:t>
            </a:r>
            <a:r>
              <a:rPr b="0" lang="ko-KR" sz="2000" spc="-1" strike="noStrike">
                <a:latin typeface="Noto Sans CJK JP Regular"/>
              </a:rPr>
              <a:t>번째 개요 수준</a:t>
            </a:r>
            <a:endParaRPr b="0" lang="ko-KR" sz="2000" spc="-1" strike="noStrike">
              <a:latin typeface="Noto Sans CJK JP Regula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latin typeface="Noto Sans CJK JP Regular"/>
              </a:rPr>
              <a:t>7</a:t>
            </a:r>
            <a:r>
              <a:rPr b="0" lang="ko-KR" sz="2000" spc="-1" strike="noStrike">
                <a:latin typeface="Noto Sans CJK JP Regular"/>
              </a:rPr>
              <a:t>번째 개요 수준</a:t>
            </a:r>
            <a:endParaRPr b="0" lang="ko-KR" sz="2000" spc="-1" strike="noStrike">
              <a:latin typeface="Noto Sans CJK JP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ko-KR" sz="1800" spc="-1" strike="noStrike">
                <a:latin typeface="Noto Sans CJK JP Regular"/>
              </a:rPr>
              <a:t>单击此处编辑母版标题样式</a:t>
            </a:r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ko-KR" sz="1800" spc="-1" strike="noStrike">
                <a:latin typeface="Noto Sans CJK JP Regular"/>
              </a:rPr>
              <a:t>单击此处编辑母版文本样式</a:t>
            </a:r>
            <a:endParaRPr b="0" lang="ko-KR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latin typeface="Noto Sans CJK JP Regular"/>
              </a:rPr>
              <a:t>第二级</a:t>
            </a:r>
            <a:endParaRPr b="0" lang="ko-KR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latin typeface="Noto Sans CJK JP Regular"/>
              </a:rPr>
              <a:t>第三级</a:t>
            </a:r>
            <a:endParaRPr b="0" lang="ko-KR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latin typeface="Noto Sans CJK JP Regular"/>
              </a:rPr>
              <a:t>第四级</a:t>
            </a:r>
            <a:endParaRPr b="0" lang="ko-KR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latin typeface="Noto Sans CJK JP Regular"/>
              </a:rPr>
              <a:t>第五级</a:t>
            </a:r>
            <a:endParaRPr b="0" lang="ko-KR" sz="1800" spc="-1" strike="noStrike">
              <a:latin typeface="Noto Sans CJK JP Regular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6638808-6C0B-44C3-A47D-C284418D09AB}" type="datetime">
              <a:rPr b="0" lang="en-US" sz="1200" spc="-1" strike="noStrike">
                <a:solidFill>
                  <a:srgbClr val="8b8b8b"/>
                </a:solidFill>
                <a:latin typeface="Noto Sans CJK JP Regular"/>
              </a:rPr>
              <a:t>7/1/19</a:t>
            </a:fld>
            <a:endParaRPr b="0" lang="en-US" sz="1200" spc="-1" strike="noStrike">
              <a:latin typeface="Noto Sans CJK JP Regular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4BE9E7D-2C54-431B-BA83-11C395D38CC1}" type="slidenum">
              <a:rPr b="0" lang="en-US" sz="1200" spc="-1" strike="noStrike">
                <a:solidFill>
                  <a:srgbClr val="8b8b8b"/>
                </a:solidFill>
                <a:latin typeface="Noto Sans CJK JP Regular"/>
              </a:rPr>
              <a:t>&lt;숫자&gt;</a:t>
            </a:fld>
            <a:endParaRPr b="0" lang="en-US" sz="1200" spc="-1" strike="noStrike">
              <a:latin typeface="Noto Sans CJK JP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Noto Sans CJK JP Regular"/>
              </a:rPr>
              <a:t>제목 텍스트의 서식을 편집하려면 클릭하십시오</a:t>
            </a:r>
            <a:r>
              <a:rPr b="0" lang="en-US" sz="1800" spc="-1" strike="noStrike">
                <a:latin typeface="Noto Sans CJK JP Regular"/>
              </a:rPr>
              <a:t>.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 Regular"/>
              </a:rPr>
              <a:t>개요 텍스트의 서식을 편집하려면 클릭하십시오</a:t>
            </a:r>
            <a:endParaRPr b="0" lang="en-US" sz="3200" spc="-1" strike="noStrike">
              <a:latin typeface="Noto Sans CJK JP Regula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 Regular"/>
              </a:rPr>
              <a:t>2</a:t>
            </a:r>
            <a:r>
              <a:rPr b="0" lang="en-US" sz="2800" spc="-1" strike="noStrike">
                <a:latin typeface="Noto Sans CJK JP Regular"/>
              </a:rPr>
              <a:t>번째 개요 수준</a:t>
            </a:r>
            <a:endParaRPr b="0" lang="en-US" sz="2800" spc="-1" strike="noStrike">
              <a:latin typeface="Noto Sans CJK JP Regula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 Regular"/>
              </a:rPr>
              <a:t>3</a:t>
            </a:r>
            <a:r>
              <a:rPr b="0" lang="en-US" sz="2400" spc="-1" strike="noStrike">
                <a:latin typeface="Noto Sans CJK JP Regular"/>
              </a:rPr>
              <a:t>번째 개요 수준</a:t>
            </a:r>
            <a:endParaRPr b="0" lang="en-US" sz="2400" spc="-1" strike="noStrike">
              <a:latin typeface="Noto Sans CJK JP Regula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 Regular"/>
              </a:rPr>
              <a:t>4</a:t>
            </a:r>
            <a:r>
              <a:rPr b="0" lang="en-US" sz="2000" spc="-1" strike="noStrike">
                <a:latin typeface="Noto Sans CJK JP Regular"/>
              </a:rPr>
              <a:t>번째 개요 수준</a:t>
            </a:r>
            <a:endParaRPr b="0" lang="en-US" sz="2000" spc="-1" strike="noStrike">
              <a:latin typeface="Noto Sans CJK JP Regula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 Regular"/>
              </a:rPr>
              <a:t>5</a:t>
            </a:r>
            <a:r>
              <a:rPr b="0" lang="en-US" sz="2000" spc="-1" strike="noStrike">
                <a:latin typeface="Noto Sans CJK JP Regular"/>
              </a:rPr>
              <a:t>번째 개요 수준</a:t>
            </a:r>
            <a:endParaRPr b="0" lang="en-US" sz="2000" spc="-1" strike="noStrike">
              <a:latin typeface="Noto Sans CJK JP Regula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 Regular"/>
              </a:rPr>
              <a:t>6</a:t>
            </a:r>
            <a:r>
              <a:rPr b="0" lang="en-US" sz="2000" spc="-1" strike="noStrike">
                <a:latin typeface="Noto Sans CJK JP Regular"/>
              </a:rPr>
              <a:t>번째 개요 수준</a:t>
            </a:r>
            <a:endParaRPr b="0" lang="en-US" sz="2000" spc="-1" strike="noStrike">
              <a:latin typeface="Noto Sans CJK JP Regula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 Regular"/>
              </a:rPr>
              <a:t>7</a:t>
            </a:r>
            <a:r>
              <a:rPr b="0" lang="en-US" sz="2000" spc="-1" strike="noStrike">
                <a:latin typeface="Noto Sans CJK JP Regular"/>
              </a:rPr>
              <a:t>번째 개요 수준</a:t>
            </a:r>
            <a:endParaRPr b="0" lang="en-US" sz="2000" spc="-1" strike="noStrike">
              <a:latin typeface="Noto Sans CJK JP Regula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c0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lide1_picture1" descr=""/>
          <p:cNvPicPr/>
          <p:nvPr/>
        </p:nvPicPr>
        <p:blipFill>
          <a:blip r:embed="rId1"/>
          <a:stretch/>
        </p:blipFill>
        <p:spPr>
          <a:xfrm>
            <a:off x="-510840" y="753120"/>
            <a:ext cx="6070320" cy="6070320"/>
          </a:xfrm>
          <a:prstGeom prst="rect">
            <a:avLst/>
          </a:prstGeom>
          <a:ln>
            <a:noFill/>
          </a:ln>
        </p:spPr>
      </p:pic>
      <p:grpSp>
        <p:nvGrpSpPr>
          <p:cNvPr id="124" name="Group 1"/>
          <p:cNvGrpSpPr/>
          <p:nvPr/>
        </p:nvGrpSpPr>
        <p:grpSpPr>
          <a:xfrm>
            <a:off x="4541040" y="1225080"/>
            <a:ext cx="8368920" cy="4878360"/>
            <a:chOff x="4541040" y="1225080"/>
            <a:chExt cx="8368920" cy="4878360"/>
          </a:xfrm>
        </p:grpSpPr>
        <p:sp>
          <p:nvSpPr>
            <p:cNvPr id="125" name="CustomShape 2"/>
            <p:cNvSpPr/>
            <p:nvPr/>
          </p:nvSpPr>
          <p:spPr>
            <a:xfrm>
              <a:off x="4820760" y="1888920"/>
              <a:ext cx="4319280" cy="118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7200" spc="-1" strike="noStrike">
                  <a:solidFill>
                    <a:srgbClr val="ffffff"/>
                  </a:solidFill>
                  <a:latin typeface="Impact"/>
                  <a:ea typeface="DejaVu Sans"/>
                </a:rPr>
                <a:t>FIT Tour</a:t>
              </a:r>
              <a:endParaRPr b="0" lang="en-US" sz="7200" spc="-1" strike="noStrike">
                <a:latin typeface="Noto Sans CJK JP Regular"/>
              </a:endParaRPr>
            </a:p>
          </p:txBody>
        </p:sp>
        <p:sp>
          <p:nvSpPr>
            <p:cNvPr id="126" name="CustomShape 3"/>
            <p:cNvSpPr/>
            <p:nvPr/>
          </p:nvSpPr>
          <p:spPr>
            <a:xfrm>
              <a:off x="4924800" y="1225080"/>
              <a:ext cx="3942720" cy="75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ffffff"/>
                  </a:solidFill>
                  <a:latin typeface="arial"/>
                  <a:ea typeface="맑은 고딕"/>
                </a:rPr>
                <a:t>여행후기가 있는</a:t>
              </a:r>
              <a:endParaRPr b="0" lang="en-US" sz="4400" spc="-1" strike="noStrike">
                <a:latin typeface="Noto Sans CJK JP Regular"/>
              </a:endParaRPr>
            </a:p>
          </p:txBody>
        </p:sp>
        <p:sp>
          <p:nvSpPr>
            <p:cNvPr id="127" name="CustomShape 4"/>
            <p:cNvSpPr/>
            <p:nvPr/>
          </p:nvSpPr>
          <p:spPr>
            <a:xfrm>
              <a:off x="4557960" y="3738600"/>
              <a:ext cx="8352000" cy="1034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6200" spc="-1" strike="noStrike">
                  <a:solidFill>
                    <a:srgbClr val="2dc0d2"/>
                  </a:solidFill>
                  <a:latin typeface="Calibri"/>
                  <a:ea typeface="DejaVu Sans"/>
                </a:rPr>
                <a:t>Made by tretars.com</a:t>
              </a:r>
              <a:endParaRPr b="0" lang="en-US" sz="6200" spc="-1" strike="noStrike">
                <a:latin typeface="Noto Sans CJK JP Regular"/>
              </a:endParaRPr>
            </a:p>
          </p:txBody>
        </p:sp>
        <p:sp>
          <p:nvSpPr>
            <p:cNvPr id="128" name="CustomShape 5"/>
            <p:cNvSpPr/>
            <p:nvPr/>
          </p:nvSpPr>
          <p:spPr>
            <a:xfrm>
              <a:off x="6020640" y="4721760"/>
              <a:ext cx="180360" cy="82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Noto Sans CJK JP Regular"/>
              </a:endParaRPr>
            </a:p>
          </p:txBody>
        </p:sp>
        <p:sp>
          <p:nvSpPr>
            <p:cNvPr id="129" name="CustomShape 6"/>
            <p:cNvSpPr/>
            <p:nvPr/>
          </p:nvSpPr>
          <p:spPr>
            <a:xfrm>
              <a:off x="4541040" y="5181480"/>
              <a:ext cx="183600" cy="46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7"/>
            <p:cNvSpPr/>
            <p:nvPr/>
          </p:nvSpPr>
          <p:spPr>
            <a:xfrm>
              <a:off x="4541040" y="5643000"/>
              <a:ext cx="183600" cy="46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1" name="CustomShape 8"/>
          <p:cNvSpPr/>
          <p:nvPr/>
        </p:nvSpPr>
        <p:spPr>
          <a:xfrm>
            <a:off x="2686320" y="1126440"/>
            <a:ext cx="253080" cy="791280"/>
          </a:xfrm>
          <a:prstGeom prst="rtTriangle">
            <a:avLst/>
          </a:prstGeom>
          <a:solidFill>
            <a:srgbClr val="54d7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9"/>
          <p:cNvSpPr/>
          <p:nvPr/>
        </p:nvSpPr>
        <p:spPr>
          <a:xfrm rot="18240000">
            <a:off x="1608840" y="1144080"/>
            <a:ext cx="614520" cy="587520"/>
          </a:xfrm>
          <a:prstGeom prst="rtTriangle">
            <a:avLst/>
          </a:prstGeom>
          <a:solidFill>
            <a:srgbClr val="54d7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0"/>
          <p:cNvSpPr/>
          <p:nvPr/>
        </p:nvSpPr>
        <p:spPr>
          <a:xfrm rot="18240000">
            <a:off x="2167560" y="1694520"/>
            <a:ext cx="252720" cy="327240"/>
          </a:xfrm>
          <a:prstGeom prst="rtTriangle">
            <a:avLst/>
          </a:prstGeom>
          <a:solidFill>
            <a:srgbClr val="54d7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1"/>
          <p:cNvSpPr/>
          <p:nvPr/>
        </p:nvSpPr>
        <p:spPr>
          <a:xfrm rot="3120000">
            <a:off x="433080" y="2202120"/>
            <a:ext cx="65160" cy="45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2"/>
          <p:cNvSpPr/>
          <p:nvPr/>
        </p:nvSpPr>
        <p:spPr>
          <a:xfrm>
            <a:off x="463320" y="2023920"/>
            <a:ext cx="491760" cy="342000"/>
          </a:xfrm>
          <a:prstGeom prst="triangle">
            <a:avLst>
              <a:gd name="adj" fmla="val 88665"/>
            </a:avLst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3"/>
          <p:cNvSpPr/>
          <p:nvPr/>
        </p:nvSpPr>
        <p:spPr>
          <a:xfrm>
            <a:off x="2440080" y="351360"/>
            <a:ext cx="491760" cy="593280"/>
          </a:xfrm>
          <a:prstGeom prst="triangle">
            <a:avLst>
              <a:gd name="adj" fmla="val 31957"/>
            </a:avLst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4"/>
          <p:cNvSpPr/>
          <p:nvPr/>
        </p:nvSpPr>
        <p:spPr>
          <a:xfrm>
            <a:off x="2174760" y="1995120"/>
            <a:ext cx="698040" cy="252720"/>
          </a:xfrm>
          <a:prstGeom prst="triangle">
            <a:avLst>
              <a:gd name="adj" fmla="val 61923"/>
            </a:avLst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5"/>
          <p:cNvSpPr/>
          <p:nvPr/>
        </p:nvSpPr>
        <p:spPr>
          <a:xfrm rot="21000000">
            <a:off x="2243520" y="838440"/>
            <a:ext cx="253080" cy="327240"/>
          </a:xfrm>
          <a:prstGeom prst="rtTriangle">
            <a:avLst/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6"/>
          <p:cNvSpPr/>
          <p:nvPr/>
        </p:nvSpPr>
        <p:spPr>
          <a:xfrm rot="13500000">
            <a:off x="3076920" y="427680"/>
            <a:ext cx="253440" cy="327240"/>
          </a:xfrm>
          <a:prstGeom prst="rtTriangle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7"/>
          <p:cNvSpPr/>
          <p:nvPr/>
        </p:nvSpPr>
        <p:spPr>
          <a:xfrm>
            <a:off x="986760" y="2019600"/>
            <a:ext cx="491760" cy="122760"/>
          </a:xfrm>
          <a:prstGeom prst="triangle">
            <a:avLst>
              <a:gd name="adj" fmla="val 88665"/>
            </a:avLst>
          </a:prstGeom>
          <a:solidFill>
            <a:srgbClr val="54d7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8"/>
          <p:cNvSpPr/>
          <p:nvPr/>
        </p:nvSpPr>
        <p:spPr>
          <a:xfrm>
            <a:off x="1424880" y="2197440"/>
            <a:ext cx="491760" cy="342000"/>
          </a:xfrm>
          <a:prstGeom prst="triangle">
            <a:avLst>
              <a:gd name="adj" fmla="val 50000"/>
            </a:avLst>
          </a:prstGeom>
          <a:solidFill>
            <a:srgbClr val="fdfb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9"/>
          <p:cNvSpPr/>
          <p:nvPr/>
        </p:nvSpPr>
        <p:spPr>
          <a:xfrm rot="19440000">
            <a:off x="956520" y="2165400"/>
            <a:ext cx="65160" cy="45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0"/>
          <p:cNvSpPr/>
          <p:nvPr/>
        </p:nvSpPr>
        <p:spPr>
          <a:xfrm rot="2820000">
            <a:off x="1425240" y="1788120"/>
            <a:ext cx="91080" cy="118080"/>
          </a:xfrm>
          <a:prstGeom prst="rtTriangle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1"/>
          <p:cNvSpPr/>
          <p:nvPr/>
        </p:nvSpPr>
        <p:spPr>
          <a:xfrm rot="2820000">
            <a:off x="217800" y="2337120"/>
            <a:ext cx="91080" cy="118080"/>
          </a:xfrm>
          <a:prstGeom prst="rtTriangle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2"/>
          <p:cNvSpPr/>
          <p:nvPr/>
        </p:nvSpPr>
        <p:spPr>
          <a:xfrm>
            <a:off x="5480280" y="3273480"/>
            <a:ext cx="51300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현지투어 예약 시스템</a:t>
            </a:r>
            <a:endParaRPr b="0" lang="en-US" sz="4400" spc="-1" strike="noStrike">
              <a:latin typeface="Noto Sans CJK JP Regular"/>
            </a:endParaRPr>
          </a:p>
        </p:txBody>
      </p:sp>
      <p:sp>
        <p:nvSpPr>
          <p:cNvPr id="146" name="CustomShape 23"/>
          <p:cNvSpPr/>
          <p:nvPr/>
        </p:nvSpPr>
        <p:spPr>
          <a:xfrm>
            <a:off x="4982040" y="4587480"/>
            <a:ext cx="3129480" cy="54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-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김화선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오승빈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이솔뫼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47" name="CustomShape 24"/>
          <p:cNvSpPr/>
          <p:nvPr/>
        </p:nvSpPr>
        <p:spPr>
          <a:xfrm>
            <a:off x="6920640" y="1406880"/>
            <a:ext cx="3808800" cy="54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 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308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09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1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12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4" name="CustomShape 10"/>
          <p:cNvSpPr/>
          <p:nvPr/>
        </p:nvSpPr>
        <p:spPr>
          <a:xfrm>
            <a:off x="1575360" y="1482840"/>
            <a:ext cx="2463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유로자전거나라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315" name="Group 11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316" name="CustomShape 12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13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18" name="slide9_picture1" descr=""/>
          <p:cNvPicPr/>
          <p:nvPr/>
        </p:nvPicPr>
        <p:blipFill>
          <a:blip r:embed="rId1"/>
          <a:stretch/>
        </p:blipFill>
        <p:spPr>
          <a:xfrm>
            <a:off x="1458720" y="2484000"/>
            <a:ext cx="9019440" cy="4012560"/>
          </a:xfrm>
          <a:prstGeom prst="rect">
            <a:avLst/>
          </a:prstGeom>
          <a:ln>
            <a:noFill/>
          </a:ln>
        </p:spPr>
      </p:pic>
      <p:sp>
        <p:nvSpPr>
          <p:cNvPr id="319" name="CustomShape 14"/>
          <p:cNvSpPr/>
          <p:nvPr/>
        </p:nvSpPr>
        <p:spPr>
          <a:xfrm>
            <a:off x="2159640" y="3456000"/>
            <a:ext cx="3455640" cy="575640"/>
          </a:xfrm>
          <a:prstGeom prst="rect">
            <a:avLst/>
          </a:prstGeom>
          <a:noFill/>
          <a:ln w="36000">
            <a:solidFill>
              <a:srgbClr val="e37a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그림 22" descr=""/>
          <p:cNvPicPr/>
          <p:nvPr/>
        </p:nvPicPr>
        <p:blipFill>
          <a:blip r:embed="rId2"/>
          <a:stretch/>
        </p:blipFill>
        <p:spPr>
          <a:xfrm>
            <a:off x="5170680" y="360576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21" name="CustomShape 15"/>
          <p:cNvSpPr/>
          <p:nvPr/>
        </p:nvSpPr>
        <p:spPr>
          <a:xfrm>
            <a:off x="5231880" y="3717000"/>
            <a:ext cx="791640" cy="791640"/>
          </a:xfrm>
          <a:prstGeom prst="noSmoking">
            <a:avLst>
              <a:gd name="adj" fmla="val 187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7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50"/>
                            </p:stCondLst>
                            <p:childTnLst>
                              <p:par>
                                <p:cTn id="136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37" dur="500" presetClass="entr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해결 방안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325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26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8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29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1" name="CustomShape 10"/>
          <p:cNvSpPr/>
          <p:nvPr/>
        </p:nvSpPr>
        <p:spPr>
          <a:xfrm>
            <a:off x="2128680" y="8568000"/>
            <a:ext cx="9750600" cy="15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타겟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이용자들이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여행정보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,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여행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후기를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공유할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수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있도록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하고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해당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사이트에서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현지투어상품을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이용한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경우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endParaRPr b="0" lang="en-US" sz="20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여행후기와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여행상품이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연동되어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华文细黑"/>
              </a:rPr>
              <a:t>상품</a:t>
            </a:r>
            <a:r>
              <a:rPr b="0" lang="en-US" sz="2000" spc="-1" strike="noStrike">
                <a:solidFill>
                  <a:srgbClr val="ff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华文细黑"/>
              </a:rPr>
              <a:t>구매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에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华文细黑"/>
              </a:rPr>
              <a:t>이르도록</a:t>
            </a:r>
            <a:r>
              <a:rPr b="0" lang="en-US" sz="2000" spc="-1" strike="noStrike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华文细黑"/>
              </a:rPr>
              <a:t>유도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332" name="CustomShape 11"/>
          <p:cNvSpPr/>
          <p:nvPr/>
        </p:nvSpPr>
        <p:spPr>
          <a:xfrm>
            <a:off x="791640" y="7850520"/>
            <a:ext cx="9750600" cy="15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사용자의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Needs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에 맞게 투어상품을 조회할 수 있도록 함</a:t>
            </a:r>
            <a:endParaRPr b="0" lang="en-US" sz="2000" spc="-1" strike="noStrike">
              <a:latin typeface="Noto Sans CJK JP Regular"/>
            </a:endParaRPr>
          </a:p>
        </p:txBody>
      </p:sp>
      <p:sp>
        <p:nvSpPr>
          <p:cNvPr id="333" name="CustomShape 12"/>
          <p:cNvSpPr/>
          <p:nvPr/>
        </p:nvSpPr>
        <p:spPr>
          <a:xfrm>
            <a:off x="3671640" y="1944000"/>
            <a:ext cx="2520000" cy="3186000"/>
          </a:xfrm>
          <a:custGeom>
            <a:avLst/>
            <a:gdLst/>
            <a:ahLst/>
            <a:rect l="l" t="t" r="r" b="b"/>
            <a:pathLst>
              <a:path w="7001" h="8851">
                <a:moveTo>
                  <a:pt x="5899" y="0"/>
                </a:moveTo>
                <a:lnTo>
                  <a:pt x="5667" y="5"/>
                </a:lnTo>
                <a:lnTo>
                  <a:pt x="5436" y="18"/>
                </a:lnTo>
                <a:lnTo>
                  <a:pt x="5206" y="41"/>
                </a:lnTo>
                <a:lnTo>
                  <a:pt x="4976" y="72"/>
                </a:lnTo>
                <a:lnTo>
                  <a:pt x="4748" y="113"/>
                </a:lnTo>
                <a:lnTo>
                  <a:pt x="4522" y="162"/>
                </a:lnTo>
                <a:lnTo>
                  <a:pt x="4298" y="221"/>
                </a:lnTo>
                <a:lnTo>
                  <a:pt x="4076" y="288"/>
                </a:lnTo>
                <a:lnTo>
                  <a:pt x="3857" y="364"/>
                </a:lnTo>
                <a:lnTo>
                  <a:pt x="3641" y="449"/>
                </a:lnTo>
                <a:lnTo>
                  <a:pt x="3429" y="541"/>
                </a:lnTo>
                <a:lnTo>
                  <a:pt x="3221" y="642"/>
                </a:lnTo>
                <a:lnTo>
                  <a:pt x="3017" y="751"/>
                </a:lnTo>
                <a:lnTo>
                  <a:pt x="2817" y="868"/>
                </a:lnTo>
                <a:lnTo>
                  <a:pt x="2622" y="993"/>
                </a:lnTo>
                <a:lnTo>
                  <a:pt x="2431" y="1126"/>
                </a:lnTo>
                <a:lnTo>
                  <a:pt x="2246" y="1266"/>
                </a:lnTo>
                <a:lnTo>
                  <a:pt x="2067" y="1413"/>
                </a:lnTo>
                <a:lnTo>
                  <a:pt x="1894" y="1567"/>
                </a:lnTo>
                <a:lnTo>
                  <a:pt x="1727" y="1727"/>
                </a:lnTo>
                <a:lnTo>
                  <a:pt x="1567" y="1894"/>
                </a:lnTo>
                <a:lnTo>
                  <a:pt x="1413" y="2067"/>
                </a:lnTo>
                <a:lnTo>
                  <a:pt x="1266" y="2246"/>
                </a:lnTo>
                <a:lnTo>
                  <a:pt x="1126" y="2431"/>
                </a:lnTo>
                <a:lnTo>
                  <a:pt x="993" y="2622"/>
                </a:lnTo>
                <a:lnTo>
                  <a:pt x="868" y="2817"/>
                </a:lnTo>
                <a:lnTo>
                  <a:pt x="751" y="3017"/>
                </a:lnTo>
                <a:lnTo>
                  <a:pt x="642" y="3221"/>
                </a:lnTo>
                <a:lnTo>
                  <a:pt x="541" y="3429"/>
                </a:lnTo>
                <a:lnTo>
                  <a:pt x="449" y="3641"/>
                </a:lnTo>
                <a:lnTo>
                  <a:pt x="364" y="3857"/>
                </a:lnTo>
                <a:lnTo>
                  <a:pt x="288" y="4076"/>
                </a:lnTo>
                <a:lnTo>
                  <a:pt x="221" y="4298"/>
                </a:lnTo>
                <a:lnTo>
                  <a:pt x="162" y="4522"/>
                </a:lnTo>
                <a:lnTo>
                  <a:pt x="113" y="4748"/>
                </a:lnTo>
                <a:lnTo>
                  <a:pt x="72" y="4976"/>
                </a:lnTo>
                <a:lnTo>
                  <a:pt x="41" y="5206"/>
                </a:lnTo>
                <a:lnTo>
                  <a:pt x="18" y="5436"/>
                </a:lnTo>
                <a:lnTo>
                  <a:pt x="5" y="5667"/>
                </a:lnTo>
                <a:lnTo>
                  <a:pt x="0" y="5899"/>
                </a:lnTo>
                <a:lnTo>
                  <a:pt x="5" y="6131"/>
                </a:lnTo>
                <a:lnTo>
                  <a:pt x="18" y="6362"/>
                </a:lnTo>
                <a:lnTo>
                  <a:pt x="41" y="6593"/>
                </a:lnTo>
                <a:lnTo>
                  <a:pt x="72" y="6822"/>
                </a:lnTo>
                <a:lnTo>
                  <a:pt x="113" y="7050"/>
                </a:lnTo>
                <a:lnTo>
                  <a:pt x="162" y="7277"/>
                </a:lnTo>
                <a:lnTo>
                  <a:pt x="221" y="7501"/>
                </a:lnTo>
                <a:lnTo>
                  <a:pt x="288" y="7723"/>
                </a:lnTo>
                <a:lnTo>
                  <a:pt x="391" y="8014"/>
                </a:lnTo>
                <a:lnTo>
                  <a:pt x="509" y="8299"/>
                </a:lnTo>
                <a:lnTo>
                  <a:pt x="642" y="8578"/>
                </a:lnTo>
                <a:lnTo>
                  <a:pt x="789" y="8850"/>
                </a:lnTo>
                <a:lnTo>
                  <a:pt x="3345" y="7374"/>
                </a:lnTo>
                <a:lnTo>
                  <a:pt x="3271" y="7239"/>
                </a:lnTo>
                <a:lnTo>
                  <a:pt x="3205" y="7099"/>
                </a:lnTo>
                <a:lnTo>
                  <a:pt x="3146" y="6956"/>
                </a:lnTo>
                <a:lnTo>
                  <a:pt x="3094" y="6810"/>
                </a:lnTo>
                <a:lnTo>
                  <a:pt x="3060" y="6700"/>
                </a:lnTo>
                <a:lnTo>
                  <a:pt x="3031" y="6588"/>
                </a:lnTo>
                <a:lnTo>
                  <a:pt x="3006" y="6475"/>
                </a:lnTo>
                <a:lnTo>
                  <a:pt x="2986" y="6361"/>
                </a:lnTo>
                <a:lnTo>
                  <a:pt x="2970" y="6246"/>
                </a:lnTo>
                <a:lnTo>
                  <a:pt x="2958" y="6131"/>
                </a:lnTo>
                <a:lnTo>
                  <a:pt x="2951" y="6015"/>
                </a:lnTo>
                <a:lnTo>
                  <a:pt x="2949" y="5899"/>
                </a:lnTo>
                <a:lnTo>
                  <a:pt x="2951" y="5783"/>
                </a:lnTo>
                <a:lnTo>
                  <a:pt x="2958" y="5667"/>
                </a:lnTo>
                <a:lnTo>
                  <a:pt x="2970" y="5552"/>
                </a:lnTo>
                <a:lnTo>
                  <a:pt x="2986" y="5438"/>
                </a:lnTo>
                <a:lnTo>
                  <a:pt x="3006" y="5324"/>
                </a:lnTo>
                <a:lnTo>
                  <a:pt x="3031" y="5211"/>
                </a:lnTo>
                <a:lnTo>
                  <a:pt x="3060" y="5099"/>
                </a:lnTo>
                <a:lnTo>
                  <a:pt x="3094" y="4988"/>
                </a:lnTo>
                <a:lnTo>
                  <a:pt x="3132" y="4878"/>
                </a:lnTo>
                <a:lnTo>
                  <a:pt x="3174" y="4770"/>
                </a:lnTo>
                <a:lnTo>
                  <a:pt x="3221" y="4664"/>
                </a:lnTo>
                <a:lnTo>
                  <a:pt x="3271" y="4560"/>
                </a:lnTo>
                <a:lnTo>
                  <a:pt x="3326" y="4458"/>
                </a:lnTo>
                <a:lnTo>
                  <a:pt x="3384" y="4358"/>
                </a:lnTo>
                <a:lnTo>
                  <a:pt x="3447" y="4261"/>
                </a:lnTo>
                <a:lnTo>
                  <a:pt x="3513" y="4166"/>
                </a:lnTo>
                <a:lnTo>
                  <a:pt x="3583" y="4073"/>
                </a:lnTo>
                <a:lnTo>
                  <a:pt x="3656" y="3983"/>
                </a:lnTo>
                <a:lnTo>
                  <a:pt x="3733" y="3897"/>
                </a:lnTo>
                <a:lnTo>
                  <a:pt x="3813" y="3813"/>
                </a:lnTo>
                <a:lnTo>
                  <a:pt x="3897" y="3733"/>
                </a:lnTo>
                <a:lnTo>
                  <a:pt x="3983" y="3656"/>
                </a:lnTo>
                <a:lnTo>
                  <a:pt x="4073" y="3583"/>
                </a:lnTo>
                <a:lnTo>
                  <a:pt x="4166" y="3513"/>
                </a:lnTo>
                <a:lnTo>
                  <a:pt x="4261" y="3447"/>
                </a:lnTo>
                <a:lnTo>
                  <a:pt x="4358" y="3384"/>
                </a:lnTo>
                <a:lnTo>
                  <a:pt x="4458" y="3326"/>
                </a:lnTo>
                <a:lnTo>
                  <a:pt x="4560" y="3271"/>
                </a:lnTo>
                <a:lnTo>
                  <a:pt x="4664" y="3221"/>
                </a:lnTo>
                <a:lnTo>
                  <a:pt x="4770" y="3174"/>
                </a:lnTo>
                <a:lnTo>
                  <a:pt x="4878" y="3132"/>
                </a:lnTo>
                <a:lnTo>
                  <a:pt x="4988" y="3094"/>
                </a:lnTo>
                <a:lnTo>
                  <a:pt x="5099" y="3060"/>
                </a:lnTo>
                <a:lnTo>
                  <a:pt x="5211" y="3031"/>
                </a:lnTo>
                <a:lnTo>
                  <a:pt x="5324" y="3006"/>
                </a:lnTo>
                <a:lnTo>
                  <a:pt x="5438" y="2986"/>
                </a:lnTo>
                <a:lnTo>
                  <a:pt x="5552" y="2970"/>
                </a:lnTo>
                <a:lnTo>
                  <a:pt x="5667" y="2958"/>
                </a:lnTo>
                <a:lnTo>
                  <a:pt x="5783" y="2951"/>
                </a:lnTo>
                <a:lnTo>
                  <a:pt x="5899" y="2949"/>
                </a:lnTo>
                <a:lnTo>
                  <a:pt x="7000" y="1600"/>
                </a:lnTo>
                <a:lnTo>
                  <a:pt x="5899" y="0"/>
                </a:lnTo>
              </a:path>
            </a:pathLst>
          </a:custGeom>
          <a:solidFill>
            <a:srgbClr val="3a546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3"/>
          <p:cNvSpPr/>
          <p:nvPr/>
        </p:nvSpPr>
        <p:spPr>
          <a:xfrm>
            <a:off x="5795280" y="1944000"/>
            <a:ext cx="2124360" cy="3186000"/>
          </a:xfrm>
          <a:custGeom>
            <a:avLst/>
            <a:gdLst/>
            <a:ahLst/>
            <a:rect l="l" t="t" r="r" b="b"/>
            <a:pathLst>
              <a:path w="5902" h="8851">
                <a:moveTo>
                  <a:pt x="5110" y="8850"/>
                </a:moveTo>
                <a:lnTo>
                  <a:pt x="5257" y="8578"/>
                </a:lnTo>
                <a:lnTo>
                  <a:pt x="5390" y="8299"/>
                </a:lnTo>
                <a:lnTo>
                  <a:pt x="5508" y="8014"/>
                </a:lnTo>
                <a:lnTo>
                  <a:pt x="5611" y="7723"/>
                </a:lnTo>
                <a:lnTo>
                  <a:pt x="5678" y="7501"/>
                </a:lnTo>
                <a:lnTo>
                  <a:pt x="5737" y="7277"/>
                </a:lnTo>
                <a:lnTo>
                  <a:pt x="5787" y="7050"/>
                </a:lnTo>
                <a:lnTo>
                  <a:pt x="5828" y="6822"/>
                </a:lnTo>
                <a:lnTo>
                  <a:pt x="5859" y="6593"/>
                </a:lnTo>
                <a:lnTo>
                  <a:pt x="5882" y="6362"/>
                </a:lnTo>
                <a:lnTo>
                  <a:pt x="5896" y="6131"/>
                </a:lnTo>
                <a:lnTo>
                  <a:pt x="5901" y="5899"/>
                </a:lnTo>
                <a:lnTo>
                  <a:pt x="5896" y="5667"/>
                </a:lnTo>
                <a:lnTo>
                  <a:pt x="5882" y="5436"/>
                </a:lnTo>
                <a:lnTo>
                  <a:pt x="5859" y="5206"/>
                </a:lnTo>
                <a:lnTo>
                  <a:pt x="5828" y="4976"/>
                </a:lnTo>
                <a:lnTo>
                  <a:pt x="5787" y="4748"/>
                </a:lnTo>
                <a:lnTo>
                  <a:pt x="5737" y="4522"/>
                </a:lnTo>
                <a:lnTo>
                  <a:pt x="5678" y="4298"/>
                </a:lnTo>
                <a:lnTo>
                  <a:pt x="5611" y="4076"/>
                </a:lnTo>
                <a:lnTo>
                  <a:pt x="5535" y="3857"/>
                </a:lnTo>
                <a:lnTo>
                  <a:pt x="5451" y="3641"/>
                </a:lnTo>
                <a:lnTo>
                  <a:pt x="5358" y="3429"/>
                </a:lnTo>
                <a:lnTo>
                  <a:pt x="5257" y="3221"/>
                </a:lnTo>
                <a:lnTo>
                  <a:pt x="5148" y="3017"/>
                </a:lnTo>
                <a:lnTo>
                  <a:pt x="5031" y="2817"/>
                </a:lnTo>
                <a:lnTo>
                  <a:pt x="4906" y="2622"/>
                </a:lnTo>
                <a:lnTo>
                  <a:pt x="4774" y="2431"/>
                </a:lnTo>
                <a:lnTo>
                  <a:pt x="4634" y="2246"/>
                </a:lnTo>
                <a:lnTo>
                  <a:pt x="4486" y="2067"/>
                </a:lnTo>
                <a:lnTo>
                  <a:pt x="4333" y="1894"/>
                </a:lnTo>
                <a:lnTo>
                  <a:pt x="4172" y="1727"/>
                </a:lnTo>
                <a:lnTo>
                  <a:pt x="4005" y="1567"/>
                </a:lnTo>
                <a:lnTo>
                  <a:pt x="3832" y="1413"/>
                </a:lnTo>
                <a:lnTo>
                  <a:pt x="3653" y="1266"/>
                </a:lnTo>
                <a:lnTo>
                  <a:pt x="3468" y="1126"/>
                </a:lnTo>
                <a:lnTo>
                  <a:pt x="3278" y="993"/>
                </a:lnTo>
                <a:lnTo>
                  <a:pt x="3082" y="868"/>
                </a:lnTo>
                <a:lnTo>
                  <a:pt x="2883" y="751"/>
                </a:lnTo>
                <a:lnTo>
                  <a:pt x="2679" y="642"/>
                </a:lnTo>
                <a:lnTo>
                  <a:pt x="2470" y="541"/>
                </a:lnTo>
                <a:lnTo>
                  <a:pt x="2258" y="449"/>
                </a:lnTo>
                <a:lnTo>
                  <a:pt x="2043" y="364"/>
                </a:lnTo>
                <a:lnTo>
                  <a:pt x="1823" y="288"/>
                </a:lnTo>
                <a:lnTo>
                  <a:pt x="1601" y="221"/>
                </a:lnTo>
                <a:lnTo>
                  <a:pt x="1377" y="162"/>
                </a:lnTo>
                <a:lnTo>
                  <a:pt x="1151" y="113"/>
                </a:lnTo>
                <a:lnTo>
                  <a:pt x="923" y="72"/>
                </a:lnTo>
                <a:lnTo>
                  <a:pt x="694" y="41"/>
                </a:lnTo>
                <a:lnTo>
                  <a:pt x="463" y="18"/>
                </a:lnTo>
                <a:lnTo>
                  <a:pt x="232" y="5"/>
                </a:lnTo>
                <a:lnTo>
                  <a:pt x="0" y="0"/>
                </a:lnTo>
                <a:lnTo>
                  <a:pt x="0" y="2949"/>
                </a:lnTo>
                <a:lnTo>
                  <a:pt x="116" y="2951"/>
                </a:lnTo>
                <a:lnTo>
                  <a:pt x="232" y="2958"/>
                </a:lnTo>
                <a:lnTo>
                  <a:pt x="347" y="2970"/>
                </a:lnTo>
                <a:lnTo>
                  <a:pt x="462" y="2986"/>
                </a:lnTo>
                <a:lnTo>
                  <a:pt x="575" y="3006"/>
                </a:lnTo>
                <a:lnTo>
                  <a:pt x="688" y="3031"/>
                </a:lnTo>
                <a:lnTo>
                  <a:pt x="800" y="3060"/>
                </a:lnTo>
                <a:lnTo>
                  <a:pt x="911" y="3094"/>
                </a:lnTo>
                <a:lnTo>
                  <a:pt x="1021" y="3132"/>
                </a:lnTo>
                <a:lnTo>
                  <a:pt x="1129" y="3174"/>
                </a:lnTo>
                <a:lnTo>
                  <a:pt x="1235" y="3221"/>
                </a:lnTo>
                <a:lnTo>
                  <a:pt x="1339" y="3271"/>
                </a:lnTo>
                <a:lnTo>
                  <a:pt x="1441" y="3326"/>
                </a:lnTo>
                <a:lnTo>
                  <a:pt x="1541" y="3384"/>
                </a:lnTo>
                <a:lnTo>
                  <a:pt x="1638" y="3447"/>
                </a:lnTo>
                <a:lnTo>
                  <a:pt x="1733" y="3513"/>
                </a:lnTo>
                <a:lnTo>
                  <a:pt x="1826" y="3583"/>
                </a:lnTo>
                <a:lnTo>
                  <a:pt x="1916" y="3656"/>
                </a:lnTo>
                <a:lnTo>
                  <a:pt x="2002" y="3733"/>
                </a:lnTo>
                <a:lnTo>
                  <a:pt x="2086" y="3813"/>
                </a:lnTo>
                <a:lnTo>
                  <a:pt x="2166" y="3897"/>
                </a:lnTo>
                <a:lnTo>
                  <a:pt x="2243" y="3983"/>
                </a:lnTo>
                <a:lnTo>
                  <a:pt x="2316" y="4073"/>
                </a:lnTo>
                <a:lnTo>
                  <a:pt x="2386" y="4166"/>
                </a:lnTo>
                <a:lnTo>
                  <a:pt x="2452" y="4261"/>
                </a:lnTo>
                <a:lnTo>
                  <a:pt x="2515" y="4358"/>
                </a:lnTo>
                <a:lnTo>
                  <a:pt x="2574" y="4458"/>
                </a:lnTo>
                <a:lnTo>
                  <a:pt x="2628" y="4560"/>
                </a:lnTo>
                <a:lnTo>
                  <a:pt x="2679" y="4664"/>
                </a:lnTo>
                <a:lnTo>
                  <a:pt x="2725" y="4770"/>
                </a:lnTo>
                <a:lnTo>
                  <a:pt x="2768" y="4878"/>
                </a:lnTo>
                <a:lnTo>
                  <a:pt x="2806" y="4988"/>
                </a:lnTo>
                <a:lnTo>
                  <a:pt x="2839" y="5099"/>
                </a:lnTo>
                <a:lnTo>
                  <a:pt x="2869" y="5211"/>
                </a:lnTo>
                <a:lnTo>
                  <a:pt x="2893" y="5324"/>
                </a:lnTo>
                <a:lnTo>
                  <a:pt x="2914" y="5438"/>
                </a:lnTo>
                <a:lnTo>
                  <a:pt x="2930" y="5552"/>
                </a:lnTo>
                <a:lnTo>
                  <a:pt x="2941" y="5667"/>
                </a:lnTo>
                <a:lnTo>
                  <a:pt x="2948" y="5783"/>
                </a:lnTo>
                <a:lnTo>
                  <a:pt x="2950" y="5899"/>
                </a:lnTo>
                <a:lnTo>
                  <a:pt x="2948" y="6015"/>
                </a:lnTo>
                <a:lnTo>
                  <a:pt x="2941" y="6131"/>
                </a:lnTo>
                <a:lnTo>
                  <a:pt x="2930" y="6246"/>
                </a:lnTo>
                <a:lnTo>
                  <a:pt x="2914" y="6361"/>
                </a:lnTo>
                <a:lnTo>
                  <a:pt x="2893" y="6475"/>
                </a:lnTo>
                <a:lnTo>
                  <a:pt x="2869" y="6588"/>
                </a:lnTo>
                <a:lnTo>
                  <a:pt x="2839" y="6700"/>
                </a:lnTo>
                <a:lnTo>
                  <a:pt x="2806" y="6810"/>
                </a:lnTo>
                <a:lnTo>
                  <a:pt x="2754" y="6956"/>
                </a:lnTo>
                <a:lnTo>
                  <a:pt x="2695" y="7099"/>
                </a:lnTo>
                <a:lnTo>
                  <a:pt x="2628" y="7239"/>
                </a:lnTo>
                <a:lnTo>
                  <a:pt x="2554" y="7374"/>
                </a:lnTo>
                <a:lnTo>
                  <a:pt x="5110" y="8850"/>
                </a:lnTo>
              </a:path>
            </a:pathLst>
          </a:custGeom>
          <a:solidFill>
            <a:srgbClr val="87d1d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5" name="Group 14"/>
          <p:cNvGrpSpPr/>
          <p:nvPr/>
        </p:nvGrpSpPr>
        <p:grpSpPr>
          <a:xfrm>
            <a:off x="3657240" y="4232160"/>
            <a:ext cx="3977640" cy="1959840"/>
            <a:chOff x="3657240" y="4232160"/>
            <a:chExt cx="3977640" cy="1959840"/>
          </a:xfrm>
        </p:grpSpPr>
        <p:sp>
          <p:nvSpPr>
            <p:cNvPr id="336" name="CustomShape 15"/>
            <p:cNvSpPr/>
            <p:nvPr/>
          </p:nvSpPr>
          <p:spPr>
            <a:xfrm>
              <a:off x="3955680" y="4598640"/>
              <a:ext cx="3679200" cy="1593360"/>
            </a:xfrm>
            <a:custGeom>
              <a:avLst/>
              <a:gdLst/>
              <a:ahLst/>
              <a:rect l="l" t="t" r="r" b="b"/>
              <a:pathLst>
                <a:path w="10221" h="4427">
                  <a:moveTo>
                    <a:pt x="0" y="1475"/>
                  </a:moveTo>
                  <a:lnTo>
                    <a:pt x="79" y="1608"/>
                  </a:lnTo>
                  <a:lnTo>
                    <a:pt x="162" y="1738"/>
                  </a:lnTo>
                  <a:lnTo>
                    <a:pt x="247" y="1867"/>
                  </a:lnTo>
                  <a:lnTo>
                    <a:pt x="336" y="1993"/>
                  </a:lnTo>
                  <a:lnTo>
                    <a:pt x="476" y="2178"/>
                  </a:lnTo>
                  <a:lnTo>
                    <a:pt x="623" y="2357"/>
                  </a:lnTo>
                  <a:lnTo>
                    <a:pt x="777" y="2530"/>
                  </a:lnTo>
                  <a:lnTo>
                    <a:pt x="938" y="2697"/>
                  </a:lnTo>
                  <a:lnTo>
                    <a:pt x="1105" y="2857"/>
                  </a:lnTo>
                  <a:lnTo>
                    <a:pt x="1278" y="3011"/>
                  </a:lnTo>
                  <a:lnTo>
                    <a:pt x="1457" y="3158"/>
                  </a:lnTo>
                  <a:lnTo>
                    <a:pt x="1642" y="3299"/>
                  </a:lnTo>
                  <a:lnTo>
                    <a:pt x="1832" y="3431"/>
                  </a:lnTo>
                  <a:lnTo>
                    <a:pt x="2027" y="3556"/>
                  </a:lnTo>
                  <a:lnTo>
                    <a:pt x="2227" y="3673"/>
                  </a:lnTo>
                  <a:lnTo>
                    <a:pt x="2431" y="3782"/>
                  </a:lnTo>
                  <a:lnTo>
                    <a:pt x="2639" y="3883"/>
                  </a:lnTo>
                  <a:lnTo>
                    <a:pt x="2852" y="3976"/>
                  </a:lnTo>
                  <a:lnTo>
                    <a:pt x="3067" y="4060"/>
                  </a:lnTo>
                  <a:lnTo>
                    <a:pt x="3286" y="4136"/>
                  </a:lnTo>
                  <a:lnTo>
                    <a:pt x="3508" y="4203"/>
                  </a:lnTo>
                  <a:lnTo>
                    <a:pt x="3733" y="4262"/>
                  </a:lnTo>
                  <a:lnTo>
                    <a:pt x="3959" y="4312"/>
                  </a:lnTo>
                  <a:lnTo>
                    <a:pt x="4187" y="4352"/>
                  </a:lnTo>
                  <a:lnTo>
                    <a:pt x="4416" y="4384"/>
                  </a:lnTo>
                  <a:lnTo>
                    <a:pt x="4647" y="4407"/>
                  </a:lnTo>
                  <a:lnTo>
                    <a:pt x="4878" y="4421"/>
                  </a:lnTo>
                  <a:lnTo>
                    <a:pt x="5110" y="4426"/>
                  </a:lnTo>
                  <a:lnTo>
                    <a:pt x="5342" y="4421"/>
                  </a:lnTo>
                  <a:lnTo>
                    <a:pt x="5573" y="4407"/>
                  </a:lnTo>
                  <a:lnTo>
                    <a:pt x="5803" y="4384"/>
                  </a:lnTo>
                  <a:lnTo>
                    <a:pt x="6033" y="4352"/>
                  </a:lnTo>
                  <a:lnTo>
                    <a:pt x="6261" y="4312"/>
                  </a:lnTo>
                  <a:lnTo>
                    <a:pt x="6487" y="4262"/>
                  </a:lnTo>
                  <a:lnTo>
                    <a:pt x="6711" y="4203"/>
                  </a:lnTo>
                  <a:lnTo>
                    <a:pt x="6933" y="4136"/>
                  </a:lnTo>
                  <a:lnTo>
                    <a:pt x="7152" y="4060"/>
                  </a:lnTo>
                  <a:lnTo>
                    <a:pt x="7368" y="3976"/>
                  </a:lnTo>
                  <a:lnTo>
                    <a:pt x="7580" y="3883"/>
                  </a:lnTo>
                  <a:lnTo>
                    <a:pt x="7788" y="3782"/>
                  </a:lnTo>
                  <a:lnTo>
                    <a:pt x="7992" y="3673"/>
                  </a:lnTo>
                  <a:lnTo>
                    <a:pt x="8192" y="3556"/>
                  </a:lnTo>
                  <a:lnTo>
                    <a:pt x="8387" y="3431"/>
                  </a:lnTo>
                  <a:lnTo>
                    <a:pt x="8578" y="3299"/>
                  </a:lnTo>
                  <a:lnTo>
                    <a:pt x="8763" y="3158"/>
                  </a:lnTo>
                  <a:lnTo>
                    <a:pt x="8942" y="3011"/>
                  </a:lnTo>
                  <a:lnTo>
                    <a:pt x="9115" y="2857"/>
                  </a:lnTo>
                  <a:lnTo>
                    <a:pt x="9282" y="2697"/>
                  </a:lnTo>
                  <a:lnTo>
                    <a:pt x="9442" y="2530"/>
                  </a:lnTo>
                  <a:lnTo>
                    <a:pt x="9596" y="2357"/>
                  </a:lnTo>
                  <a:lnTo>
                    <a:pt x="9743" y="2178"/>
                  </a:lnTo>
                  <a:lnTo>
                    <a:pt x="9884" y="1993"/>
                  </a:lnTo>
                  <a:lnTo>
                    <a:pt x="9972" y="1867"/>
                  </a:lnTo>
                  <a:lnTo>
                    <a:pt x="10058" y="1738"/>
                  </a:lnTo>
                  <a:lnTo>
                    <a:pt x="10140" y="1608"/>
                  </a:lnTo>
                  <a:lnTo>
                    <a:pt x="10220" y="1475"/>
                  </a:lnTo>
                  <a:lnTo>
                    <a:pt x="7664" y="0"/>
                  </a:lnTo>
                  <a:lnTo>
                    <a:pt x="7625" y="66"/>
                  </a:lnTo>
                  <a:lnTo>
                    <a:pt x="7584" y="131"/>
                  </a:lnTo>
                  <a:lnTo>
                    <a:pt x="7541" y="195"/>
                  </a:lnTo>
                  <a:lnTo>
                    <a:pt x="7496" y="258"/>
                  </a:lnTo>
                  <a:lnTo>
                    <a:pt x="7426" y="351"/>
                  </a:lnTo>
                  <a:lnTo>
                    <a:pt x="7353" y="441"/>
                  </a:lnTo>
                  <a:lnTo>
                    <a:pt x="7276" y="527"/>
                  </a:lnTo>
                  <a:lnTo>
                    <a:pt x="7196" y="611"/>
                  </a:lnTo>
                  <a:lnTo>
                    <a:pt x="7112" y="691"/>
                  </a:lnTo>
                  <a:lnTo>
                    <a:pt x="7026" y="768"/>
                  </a:lnTo>
                  <a:lnTo>
                    <a:pt x="6936" y="841"/>
                  </a:lnTo>
                  <a:lnTo>
                    <a:pt x="6843" y="911"/>
                  </a:lnTo>
                  <a:lnTo>
                    <a:pt x="6748" y="977"/>
                  </a:lnTo>
                  <a:lnTo>
                    <a:pt x="6651" y="1040"/>
                  </a:lnTo>
                  <a:lnTo>
                    <a:pt x="6551" y="1098"/>
                  </a:lnTo>
                  <a:lnTo>
                    <a:pt x="6449" y="1153"/>
                  </a:lnTo>
                  <a:lnTo>
                    <a:pt x="6345" y="1204"/>
                  </a:lnTo>
                  <a:lnTo>
                    <a:pt x="6239" y="1250"/>
                  </a:lnTo>
                  <a:lnTo>
                    <a:pt x="6131" y="1292"/>
                  </a:lnTo>
                  <a:lnTo>
                    <a:pt x="6021" y="1330"/>
                  </a:lnTo>
                  <a:lnTo>
                    <a:pt x="5910" y="1364"/>
                  </a:lnTo>
                  <a:lnTo>
                    <a:pt x="5798" y="1393"/>
                  </a:lnTo>
                  <a:lnTo>
                    <a:pt x="5685" y="1418"/>
                  </a:lnTo>
                  <a:lnTo>
                    <a:pt x="5572" y="1439"/>
                  </a:lnTo>
                  <a:lnTo>
                    <a:pt x="5457" y="1455"/>
                  </a:lnTo>
                  <a:lnTo>
                    <a:pt x="5342" y="1466"/>
                  </a:lnTo>
                  <a:lnTo>
                    <a:pt x="5226" y="1473"/>
                  </a:lnTo>
                  <a:lnTo>
                    <a:pt x="5110" y="1475"/>
                  </a:lnTo>
                  <a:lnTo>
                    <a:pt x="4994" y="1473"/>
                  </a:lnTo>
                  <a:lnTo>
                    <a:pt x="4878" y="1466"/>
                  </a:lnTo>
                  <a:lnTo>
                    <a:pt x="4763" y="1455"/>
                  </a:lnTo>
                  <a:lnTo>
                    <a:pt x="4648" y="1439"/>
                  </a:lnTo>
                  <a:lnTo>
                    <a:pt x="4534" y="1418"/>
                  </a:lnTo>
                  <a:lnTo>
                    <a:pt x="4421" y="1393"/>
                  </a:lnTo>
                  <a:lnTo>
                    <a:pt x="4310" y="1364"/>
                  </a:lnTo>
                  <a:lnTo>
                    <a:pt x="4199" y="1330"/>
                  </a:lnTo>
                  <a:lnTo>
                    <a:pt x="4089" y="1292"/>
                  </a:lnTo>
                  <a:lnTo>
                    <a:pt x="3981" y="1250"/>
                  </a:lnTo>
                  <a:lnTo>
                    <a:pt x="3875" y="1204"/>
                  </a:lnTo>
                  <a:lnTo>
                    <a:pt x="3771" y="1153"/>
                  </a:lnTo>
                  <a:lnTo>
                    <a:pt x="3669" y="1098"/>
                  </a:lnTo>
                  <a:lnTo>
                    <a:pt x="3569" y="1040"/>
                  </a:lnTo>
                  <a:lnTo>
                    <a:pt x="3471" y="977"/>
                  </a:lnTo>
                  <a:lnTo>
                    <a:pt x="3377" y="911"/>
                  </a:lnTo>
                  <a:lnTo>
                    <a:pt x="3284" y="841"/>
                  </a:lnTo>
                  <a:lnTo>
                    <a:pt x="3194" y="768"/>
                  </a:lnTo>
                  <a:lnTo>
                    <a:pt x="3107" y="691"/>
                  </a:lnTo>
                  <a:lnTo>
                    <a:pt x="3024" y="611"/>
                  </a:lnTo>
                  <a:lnTo>
                    <a:pt x="2944" y="527"/>
                  </a:lnTo>
                  <a:lnTo>
                    <a:pt x="2867" y="441"/>
                  </a:lnTo>
                  <a:lnTo>
                    <a:pt x="2794" y="351"/>
                  </a:lnTo>
                  <a:lnTo>
                    <a:pt x="2724" y="258"/>
                  </a:lnTo>
                  <a:lnTo>
                    <a:pt x="2679" y="195"/>
                  </a:lnTo>
                  <a:lnTo>
                    <a:pt x="2636" y="131"/>
                  </a:lnTo>
                  <a:lnTo>
                    <a:pt x="2595" y="66"/>
                  </a:lnTo>
                  <a:lnTo>
                    <a:pt x="2556" y="0"/>
                  </a:lnTo>
                  <a:lnTo>
                    <a:pt x="0" y="1475"/>
                  </a:lnTo>
                </a:path>
              </a:pathLst>
            </a:custGeom>
            <a:solidFill>
              <a:srgbClr val="e37a7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16"/>
            <p:cNvSpPr/>
            <p:nvPr/>
          </p:nvSpPr>
          <p:spPr>
            <a:xfrm rot="19980000">
              <a:off x="3688200" y="4486320"/>
              <a:ext cx="1223640" cy="431640"/>
            </a:xfrm>
            <a:custGeom>
              <a:avLst/>
              <a:gdLst/>
              <a:ahLst/>
              <a:rect l="l" t="t" r="r" b="b"/>
              <a:pathLst>
                <a:path w="3402" h="1203">
                  <a:moveTo>
                    <a:pt x="1699" y="0"/>
                  </a:moveTo>
                  <a:lnTo>
                    <a:pt x="3401" y="1199"/>
                  </a:lnTo>
                  <a:lnTo>
                    <a:pt x="0" y="1202"/>
                  </a:lnTo>
                  <a:lnTo>
                    <a:pt x="1699" y="0"/>
                  </a:lnTo>
                </a:path>
              </a:pathLst>
            </a:custGeom>
            <a:solidFill>
              <a:srgbClr val="e37a74"/>
            </a:solidFill>
            <a:ln w="36000">
              <a:solidFill>
                <a:srgbClr val="e37a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8" name="CustomShape 17"/>
          <p:cNvSpPr/>
          <p:nvPr/>
        </p:nvSpPr>
        <p:spPr>
          <a:xfrm rot="12600000">
            <a:off x="6467760" y="4837680"/>
            <a:ext cx="1223640" cy="431640"/>
          </a:xfrm>
          <a:custGeom>
            <a:avLst/>
            <a:gdLst/>
            <a:ahLst/>
            <a:rect l="l" t="t" r="r" b="b"/>
            <a:pathLst>
              <a:path w="3403" h="1202">
                <a:moveTo>
                  <a:pt x="1700" y="0"/>
                </a:moveTo>
                <a:lnTo>
                  <a:pt x="3402" y="1200"/>
                </a:lnTo>
                <a:lnTo>
                  <a:pt x="0" y="1201"/>
                </a:lnTo>
                <a:lnTo>
                  <a:pt x="1700" y="0"/>
                </a:lnTo>
              </a:path>
            </a:pathLst>
          </a:custGeom>
          <a:solidFill>
            <a:srgbClr val="87d1d1"/>
          </a:solidFill>
          <a:ln w="36000">
            <a:solidFill>
              <a:srgbClr val="87d1d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8"/>
          <p:cNvSpPr/>
          <p:nvPr/>
        </p:nvSpPr>
        <p:spPr>
          <a:xfrm rot="5400000">
            <a:off x="5364000" y="2268000"/>
            <a:ext cx="1223640" cy="431640"/>
          </a:xfrm>
          <a:custGeom>
            <a:avLst/>
            <a:gdLst/>
            <a:ahLst/>
            <a:rect l="l" t="t" r="r" b="b"/>
            <a:pathLst>
              <a:path w="3402" h="1202">
                <a:moveTo>
                  <a:pt x="1700" y="0"/>
                </a:moveTo>
                <a:lnTo>
                  <a:pt x="3401" y="1201"/>
                </a:lnTo>
                <a:lnTo>
                  <a:pt x="0" y="1201"/>
                </a:lnTo>
                <a:lnTo>
                  <a:pt x="1700" y="0"/>
                </a:lnTo>
              </a:path>
            </a:pathLst>
          </a:custGeom>
          <a:solidFill>
            <a:srgbClr val="3a5465"/>
          </a:solidFill>
          <a:ln w="36000">
            <a:solidFill>
              <a:srgbClr val="3a54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9"/>
          <p:cNvSpPr/>
          <p:nvPr/>
        </p:nvSpPr>
        <p:spPr>
          <a:xfrm>
            <a:off x="3851640" y="3155760"/>
            <a:ext cx="1367640" cy="8431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여행후기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41" name="CustomShape 20"/>
          <p:cNvSpPr/>
          <p:nvPr/>
        </p:nvSpPr>
        <p:spPr>
          <a:xfrm>
            <a:off x="6803640" y="3404520"/>
            <a:ext cx="1367640" cy="8431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여행상품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조회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342" name="CustomShape 21"/>
          <p:cNvSpPr/>
          <p:nvPr/>
        </p:nvSpPr>
        <p:spPr>
          <a:xfrm>
            <a:off x="5219640" y="5420520"/>
            <a:ext cx="1367640" cy="8431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상품예약</a:t>
            </a:r>
            <a:endParaRPr b="0" lang="en-US" sz="1800" spc="-1" strike="noStrike">
              <a:latin typeface="Noto Sans CJK JP Regular"/>
            </a:endParaRPr>
          </a:p>
        </p:txBody>
      </p:sp>
      <p:pic>
        <p:nvPicPr>
          <p:cNvPr id="343" name="slide10_picture1" descr=""/>
          <p:cNvPicPr/>
          <p:nvPr/>
        </p:nvPicPr>
        <p:blipFill>
          <a:blip r:embed="rId1"/>
          <a:stretch/>
        </p:blipFill>
        <p:spPr>
          <a:xfrm>
            <a:off x="1379160" y="1440000"/>
            <a:ext cx="2436480" cy="1803240"/>
          </a:xfrm>
          <a:prstGeom prst="rect">
            <a:avLst/>
          </a:prstGeom>
          <a:ln w="36000">
            <a:noFill/>
          </a:ln>
        </p:spPr>
      </p:pic>
      <p:pic>
        <p:nvPicPr>
          <p:cNvPr id="344" name="slide10_picture2" descr=""/>
          <p:cNvPicPr/>
          <p:nvPr/>
        </p:nvPicPr>
        <p:blipFill>
          <a:blip r:embed="rId2"/>
          <a:stretch/>
        </p:blipFill>
        <p:spPr>
          <a:xfrm>
            <a:off x="8065080" y="1800000"/>
            <a:ext cx="2734560" cy="1727640"/>
          </a:xfrm>
          <a:prstGeom prst="rect">
            <a:avLst/>
          </a:prstGeom>
          <a:ln w="36000">
            <a:noFill/>
          </a:ln>
        </p:spPr>
      </p:pic>
      <p:pic>
        <p:nvPicPr>
          <p:cNvPr id="345" name="slide10_picture3" descr=""/>
          <p:cNvPicPr/>
          <p:nvPr/>
        </p:nvPicPr>
        <p:blipFill>
          <a:blip r:embed="rId3"/>
          <a:stretch/>
        </p:blipFill>
        <p:spPr>
          <a:xfrm>
            <a:off x="1584000" y="4896000"/>
            <a:ext cx="1896120" cy="174348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" dur="2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주요 기능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349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50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2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53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5" name="Group 10"/>
          <p:cNvGrpSpPr/>
          <p:nvPr/>
        </p:nvGrpSpPr>
        <p:grpSpPr>
          <a:xfrm>
            <a:off x="812160" y="1505520"/>
            <a:ext cx="2187000" cy="615240"/>
            <a:chOff x="812160" y="1505520"/>
            <a:chExt cx="2187000" cy="615240"/>
          </a:xfrm>
        </p:grpSpPr>
        <p:sp>
          <p:nvSpPr>
            <p:cNvPr id="356" name="CustomShape 11"/>
            <p:cNvSpPr/>
            <p:nvPr/>
          </p:nvSpPr>
          <p:spPr>
            <a:xfrm>
              <a:off x="1513800" y="1573920"/>
              <a:ext cx="1485360" cy="516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여행후기</a:t>
              </a:r>
              <a:endParaRPr b="0" lang="en-US" sz="2800" spc="-1" strike="noStrike">
                <a:latin typeface="Noto Sans CJK JP Regular"/>
              </a:endParaRPr>
            </a:p>
          </p:txBody>
        </p:sp>
        <p:sp>
          <p:nvSpPr>
            <p:cNvPr id="357" name="CustomShape 12"/>
            <p:cNvSpPr/>
            <p:nvPr/>
          </p:nvSpPr>
          <p:spPr>
            <a:xfrm>
              <a:off x="812160" y="1505520"/>
              <a:ext cx="615240" cy="61524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13"/>
            <p:cNvSpPr/>
            <p:nvPr/>
          </p:nvSpPr>
          <p:spPr>
            <a:xfrm>
              <a:off x="952560" y="1645920"/>
              <a:ext cx="334800" cy="334800"/>
            </a:xfrm>
            <a:custGeom>
              <a:avLst/>
              <a:gdLst/>
              <a:ahLst/>
              <a:rect l="l" t="t" r="r" b="b"/>
              <a:pathLst>
                <a:path w="44" h="44">
                  <a:moveTo>
                    <a:pt x="9" y="43"/>
                  </a:moveTo>
                  <a:cubicBezTo>
                    <a:pt x="8" y="44"/>
                    <a:pt x="8" y="44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37"/>
                    <a:pt x="1" y="36"/>
                    <a:pt x="1" y="3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1"/>
                    <a:pt x="24" y="24"/>
                    <a:pt x="27" y="25"/>
                  </a:cubicBezTo>
                  <a:lnTo>
                    <a:pt x="9" y="43"/>
                  </a:lnTo>
                  <a:close/>
                  <a:moveTo>
                    <a:pt x="8" y="35"/>
                  </a:moveTo>
                  <a:cubicBezTo>
                    <a:pt x="7" y="35"/>
                    <a:pt x="7" y="35"/>
                    <a:pt x="7" y="36"/>
                  </a:cubicBezTo>
                  <a:cubicBezTo>
                    <a:pt x="7" y="37"/>
                    <a:pt x="7" y="38"/>
                    <a:pt x="8" y="38"/>
                  </a:cubicBezTo>
                  <a:cubicBezTo>
                    <a:pt x="9" y="38"/>
                    <a:pt x="10" y="37"/>
                    <a:pt x="10" y="36"/>
                  </a:cubicBezTo>
                  <a:cubicBezTo>
                    <a:pt x="10" y="35"/>
                    <a:pt x="9" y="35"/>
                    <a:pt x="8" y="35"/>
                  </a:cubicBezTo>
                  <a:close/>
                  <a:moveTo>
                    <a:pt x="44" y="16"/>
                  </a:moveTo>
                  <a:cubicBezTo>
                    <a:pt x="42" y="21"/>
                    <a:pt x="37" y="24"/>
                    <a:pt x="32" y="24"/>
                  </a:cubicBezTo>
                  <a:cubicBezTo>
                    <a:pt x="26" y="24"/>
                    <a:pt x="20" y="19"/>
                    <a:pt x="20" y="12"/>
                  </a:cubicBezTo>
                  <a:cubicBezTo>
                    <a:pt x="20" y="6"/>
                    <a:pt x="26" y="0"/>
                    <a:pt x="32" y="0"/>
                  </a:cubicBezTo>
                  <a:cubicBezTo>
                    <a:pt x="34" y="0"/>
                    <a:pt x="37" y="1"/>
                    <a:pt x="39" y="2"/>
                  </a:cubicBezTo>
                  <a:cubicBezTo>
                    <a:pt x="39" y="2"/>
                    <a:pt x="39" y="2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43" y="12"/>
                    <a:pt x="43" y="12"/>
                  </a:cubicBezTo>
                  <a:cubicBezTo>
                    <a:pt x="44" y="12"/>
                    <a:pt x="44" y="13"/>
                    <a:pt x="44" y="13"/>
                  </a:cubicBezTo>
                  <a:cubicBezTo>
                    <a:pt x="44" y="14"/>
                    <a:pt x="44" y="15"/>
                    <a:pt x="4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59" name="slide11_picture1" descr=""/>
          <p:cNvPicPr/>
          <p:nvPr/>
        </p:nvPicPr>
        <p:blipFill>
          <a:blip r:embed="rId1"/>
          <a:stretch/>
        </p:blipFill>
        <p:spPr>
          <a:xfrm>
            <a:off x="1699200" y="2121480"/>
            <a:ext cx="6505920" cy="4192920"/>
          </a:xfrm>
          <a:prstGeom prst="rect">
            <a:avLst/>
          </a:prstGeom>
          <a:ln>
            <a:noFill/>
          </a:ln>
        </p:spPr>
      </p:pic>
      <p:sp>
        <p:nvSpPr>
          <p:cNvPr id="360" name="CustomShape 14"/>
          <p:cNvSpPr/>
          <p:nvPr/>
        </p:nvSpPr>
        <p:spPr>
          <a:xfrm>
            <a:off x="2159640" y="3645000"/>
            <a:ext cx="1991880" cy="386640"/>
          </a:xfrm>
          <a:prstGeom prst="rect">
            <a:avLst/>
          </a:prstGeom>
          <a:noFill/>
          <a:ln w="36000">
            <a:solidFill>
              <a:srgbClr val="e37a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그림 19" descr=""/>
          <p:cNvPicPr/>
          <p:nvPr/>
        </p:nvPicPr>
        <p:blipFill>
          <a:blip r:embed="rId2"/>
          <a:stretch/>
        </p:blipFill>
        <p:spPr>
          <a:xfrm>
            <a:off x="3706560" y="35870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362" name="slide12_picture1" descr=""/>
          <p:cNvPicPr/>
          <p:nvPr/>
        </p:nvPicPr>
        <p:blipFill>
          <a:blip r:embed="rId3"/>
          <a:stretch/>
        </p:blipFill>
        <p:spPr>
          <a:xfrm>
            <a:off x="1639080" y="2093760"/>
            <a:ext cx="7091280" cy="4424400"/>
          </a:xfrm>
          <a:prstGeom prst="rect">
            <a:avLst/>
          </a:prstGeom>
          <a:ln>
            <a:noFill/>
          </a:ln>
        </p:spPr>
      </p:pic>
      <p:pic>
        <p:nvPicPr>
          <p:cNvPr id="363" name="slide13_picture1" descr=""/>
          <p:cNvPicPr/>
          <p:nvPr/>
        </p:nvPicPr>
        <p:blipFill>
          <a:blip r:embed="rId4"/>
          <a:stretch/>
        </p:blipFill>
        <p:spPr>
          <a:xfrm>
            <a:off x="1610280" y="2296440"/>
            <a:ext cx="7964640" cy="347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99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xit" presetID="1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03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out">
                                      <p:cBhvr additive="repl">
                                        <p:cTn id="204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nodeType="withEffect" fill="hold" presetClass="exit" presetID="1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0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out">
                                      <p:cBhvr additive="repl">
                                        <p:cTn id="208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nodeType="withEffect" fill="hold" presetClass="exit" presetID="1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11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out">
                                      <p:cBhvr additive="repl">
                                        <p:cTn id="21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nodeType="after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7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21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xit" presetID="1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22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out">
                                      <p:cBhvr additive="repl">
                                        <p:cTn id="223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62352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시연 영상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367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68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0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71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73" name="Picture 12" descr=""/>
          <p:cNvPicPr/>
          <p:nvPr/>
        </p:nvPicPr>
        <p:blipFill>
          <a:blip r:embed="rId1"/>
          <a:stretch/>
        </p:blipFill>
        <p:spPr>
          <a:xfrm>
            <a:off x="1549440" y="1457280"/>
            <a:ext cx="9270720" cy="480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8" dur="indefinite" restart="never" nodeType="tmRoot">
          <p:childTnLst>
            <p:seq>
              <p:cTn id="2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2"/>
          <p:cNvSpPr/>
          <p:nvPr/>
        </p:nvSpPr>
        <p:spPr>
          <a:xfrm>
            <a:off x="748800" y="475560"/>
            <a:ext cx="3586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시스템 아키텍쳐</a:t>
            </a:r>
            <a:endParaRPr b="0" lang="en-US" sz="4000" spc="-1" strike="noStrike">
              <a:latin typeface="Noto Sans CJK JP Regular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b="0" lang="en-US" sz="2400" spc="-1" strike="noStrike">
              <a:latin typeface="Noto Sans CJK JP Regular"/>
            </a:endParaRPr>
          </a:p>
        </p:txBody>
      </p:sp>
      <p:grpSp>
        <p:nvGrpSpPr>
          <p:cNvPr id="377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78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0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381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3" name="Group 10"/>
          <p:cNvGrpSpPr/>
          <p:nvPr/>
        </p:nvGrpSpPr>
        <p:grpSpPr>
          <a:xfrm>
            <a:off x="1218960" y="1654920"/>
            <a:ext cx="10047600" cy="4370400"/>
            <a:chOff x="1218960" y="1654920"/>
            <a:chExt cx="10047600" cy="4370400"/>
          </a:xfrm>
        </p:grpSpPr>
        <p:grpSp>
          <p:nvGrpSpPr>
            <p:cNvPr id="384" name="Group 11"/>
            <p:cNvGrpSpPr/>
            <p:nvPr/>
          </p:nvGrpSpPr>
          <p:grpSpPr>
            <a:xfrm>
              <a:off x="1218960" y="1654920"/>
              <a:ext cx="9752760" cy="4370400"/>
              <a:chOff x="1218960" y="1654920"/>
              <a:chExt cx="9752760" cy="4370400"/>
            </a:xfrm>
          </p:grpSpPr>
          <p:pic>
            <p:nvPicPr>
              <p:cNvPr id="385" name="slide16_picture1" descr=""/>
              <p:cNvPicPr/>
              <p:nvPr/>
            </p:nvPicPr>
            <p:blipFill>
              <a:blip r:embed="rId1"/>
              <a:stretch/>
            </p:blipFill>
            <p:spPr>
              <a:xfrm>
                <a:off x="1218960" y="1654920"/>
                <a:ext cx="9752760" cy="437040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386" name="Group 12"/>
              <p:cNvGrpSpPr/>
              <p:nvPr/>
            </p:nvGrpSpPr>
            <p:grpSpPr>
              <a:xfrm>
                <a:off x="8056800" y="5043960"/>
                <a:ext cx="2908440" cy="797040"/>
                <a:chOff x="8056800" y="5043960"/>
                <a:chExt cx="2908440" cy="797040"/>
              </a:xfrm>
            </p:grpSpPr>
            <p:pic>
              <p:nvPicPr>
                <p:cNvPr id="387" name="slide16_picture2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10335600" y="5043960"/>
                  <a:ext cx="629640" cy="7074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88" name="그림 13" descr="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8056800" y="5532840"/>
                  <a:ext cx="1105200" cy="3081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pic>
          <p:nvPicPr>
            <p:cNvPr id="389" name="Picture 6" descr=""/>
            <p:cNvPicPr/>
            <p:nvPr/>
          </p:nvPicPr>
          <p:blipFill>
            <a:blip r:embed="rId4"/>
            <a:stretch/>
          </p:blipFill>
          <p:spPr>
            <a:xfrm>
              <a:off x="10543680" y="4304160"/>
              <a:ext cx="722880" cy="43596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230" dur="indefinite" restart="never" nodeType="tmRoot">
          <p:childTnLst>
            <p:seq>
              <p:cTn id="231" dur="indefinite" nodeType="mainSeq">
                <p:childTnLst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 1"/>
          <p:cNvSpPr/>
          <p:nvPr/>
        </p:nvSpPr>
        <p:spPr>
          <a:xfrm>
            <a:off x="48636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1" name="Picture 4" descr=""/>
          <p:cNvPicPr/>
          <p:nvPr/>
        </p:nvPicPr>
        <p:blipFill>
          <a:blip r:embed="rId1"/>
          <a:stretch/>
        </p:blipFill>
        <p:spPr>
          <a:xfrm>
            <a:off x="1640520" y="1023480"/>
            <a:ext cx="8969760" cy="5656320"/>
          </a:xfrm>
          <a:prstGeom prst="rect">
            <a:avLst/>
          </a:prstGeom>
          <a:ln>
            <a:noFill/>
          </a:ln>
        </p:spPr>
      </p:pic>
      <p:sp>
        <p:nvSpPr>
          <p:cNvPr id="392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748800" y="475560"/>
            <a:ext cx="3586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시스템 아키텍쳐</a:t>
            </a:r>
            <a:endParaRPr b="0" lang="en-US" sz="4000" spc="-1" strike="noStrike">
              <a:latin typeface="Noto Sans CJK JP Regular"/>
            </a:endParaRPr>
          </a:p>
        </p:txBody>
      </p:sp>
      <p:pic>
        <p:nvPicPr>
          <p:cNvPr id="394" name="Graphic 5" descr=""/>
          <p:cNvPicPr/>
          <p:nvPr/>
        </p:nvPicPr>
        <p:blipFill>
          <a:blip r:embed="rId2"/>
          <a:stretch/>
        </p:blipFill>
        <p:spPr>
          <a:xfrm>
            <a:off x="745200" y="1602720"/>
            <a:ext cx="616320" cy="592560"/>
          </a:xfrm>
          <a:prstGeom prst="rect">
            <a:avLst/>
          </a:prstGeom>
          <a:ln>
            <a:noFill/>
          </a:ln>
        </p:spPr>
      </p:pic>
      <p:sp>
        <p:nvSpPr>
          <p:cNvPr id="395" name="CustomShape 4"/>
          <p:cNvSpPr/>
          <p:nvPr/>
        </p:nvSpPr>
        <p:spPr>
          <a:xfrm>
            <a:off x="1355040" y="1628640"/>
            <a:ext cx="275472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Noto Sans CJK JP Regular"/>
              </a:rPr>
              <a:t>시스템  구조도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396" name="Group 5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397" name="CustomShape 6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7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9" name="Group 8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400" name="CustomShape 9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10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1"/>
          <p:cNvGrpSpPr/>
          <p:nvPr/>
        </p:nvGrpSpPr>
        <p:grpSpPr>
          <a:xfrm>
            <a:off x="482400" y="3348720"/>
            <a:ext cx="3927240" cy="2095920"/>
            <a:chOff x="482400" y="3348720"/>
            <a:chExt cx="3927240" cy="2095920"/>
          </a:xfrm>
        </p:grpSpPr>
        <p:pic>
          <p:nvPicPr>
            <p:cNvPr id="403" name="nppt_1561510644925397" descr=""/>
            <p:cNvPicPr/>
            <p:nvPr/>
          </p:nvPicPr>
          <p:blipFill>
            <a:blip r:embed="rId1"/>
            <a:stretch/>
          </p:blipFill>
          <p:spPr>
            <a:xfrm>
              <a:off x="482400" y="3348720"/>
              <a:ext cx="3495960" cy="2095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4" name="CustomShape 2"/>
            <p:cNvSpPr/>
            <p:nvPr/>
          </p:nvSpPr>
          <p:spPr>
            <a:xfrm>
              <a:off x="2759400" y="3348720"/>
              <a:ext cx="1650240" cy="2027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5" name="Line 3"/>
          <p:cNvSpPr/>
          <p:nvPr/>
        </p:nvSpPr>
        <p:spPr>
          <a:xfrm>
            <a:off x="48636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6" name="nppt_15615106449251112" descr=""/>
          <p:cNvPicPr/>
          <p:nvPr/>
        </p:nvPicPr>
        <p:blipFill>
          <a:blip r:embed="rId2"/>
          <a:stretch/>
        </p:blipFill>
        <p:spPr>
          <a:xfrm>
            <a:off x="4183920" y="5139360"/>
            <a:ext cx="1573200" cy="788040"/>
          </a:xfrm>
          <a:prstGeom prst="rect">
            <a:avLst/>
          </a:prstGeom>
          <a:ln>
            <a:noFill/>
          </a:ln>
        </p:spPr>
      </p:pic>
      <p:sp>
        <p:nvSpPr>
          <p:cNvPr id="407" name="CustomShape 4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748800" y="475560"/>
            <a:ext cx="3586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시스템 아키텍쳐</a:t>
            </a:r>
            <a:endParaRPr b="0" lang="en-US" sz="4000" spc="-1" strike="noStrike">
              <a:latin typeface="Noto Sans CJK JP Regular"/>
            </a:endParaRPr>
          </a:p>
        </p:txBody>
      </p:sp>
      <p:pic>
        <p:nvPicPr>
          <p:cNvPr id="409" name="Graphic 5" descr=""/>
          <p:cNvPicPr/>
          <p:nvPr/>
        </p:nvPicPr>
        <p:blipFill>
          <a:blip r:embed="rId3"/>
          <a:stretch/>
        </p:blipFill>
        <p:spPr>
          <a:xfrm>
            <a:off x="745200" y="1602720"/>
            <a:ext cx="616320" cy="592560"/>
          </a:xfrm>
          <a:prstGeom prst="rect">
            <a:avLst/>
          </a:prstGeom>
          <a:ln>
            <a:noFill/>
          </a:ln>
        </p:spPr>
      </p:pic>
      <p:sp>
        <p:nvSpPr>
          <p:cNvPr id="410" name="CustomShape 6"/>
          <p:cNvSpPr/>
          <p:nvPr/>
        </p:nvSpPr>
        <p:spPr>
          <a:xfrm>
            <a:off x="1355040" y="1604880"/>
            <a:ext cx="305496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Noto Sans CJK JP Regular"/>
              </a:rPr>
              <a:t>예약</a:t>
            </a:r>
            <a:r>
              <a:rPr b="0" lang="en-US" sz="2800" spc="-1" strike="noStrike">
                <a:solidFill>
                  <a:srgbClr val="000000"/>
                </a:solidFill>
                <a:latin typeface="Noto Sans CJK JP Regular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Noto Sans CJK JP Regular"/>
              </a:rPr>
              <a:t>결제 흐름도</a:t>
            </a:r>
            <a:endParaRPr b="0" lang="en-US" sz="2800" spc="-1" strike="noStrike">
              <a:latin typeface="Noto Sans CJK JP Regular"/>
            </a:endParaRPr>
          </a:p>
        </p:txBody>
      </p:sp>
      <p:pic>
        <p:nvPicPr>
          <p:cNvPr id="411" name="Picture 10" descr=""/>
          <p:cNvPicPr/>
          <p:nvPr/>
        </p:nvPicPr>
        <p:blipFill>
          <a:blip r:embed="rId4"/>
          <a:stretch/>
        </p:blipFill>
        <p:spPr>
          <a:xfrm>
            <a:off x="4111560" y="3242160"/>
            <a:ext cx="1980720" cy="704520"/>
          </a:xfrm>
          <a:prstGeom prst="rect">
            <a:avLst/>
          </a:prstGeom>
          <a:ln>
            <a:noFill/>
          </a:ln>
        </p:spPr>
      </p:pic>
      <p:pic>
        <p:nvPicPr>
          <p:cNvPr id="412" name="Picture 12" descr=""/>
          <p:cNvPicPr/>
          <p:nvPr/>
        </p:nvPicPr>
        <p:blipFill>
          <a:blip r:embed="rId5"/>
          <a:stretch/>
        </p:blipFill>
        <p:spPr>
          <a:xfrm>
            <a:off x="7109640" y="2853000"/>
            <a:ext cx="4410360" cy="2988360"/>
          </a:xfrm>
          <a:prstGeom prst="rect">
            <a:avLst/>
          </a:prstGeom>
          <a:ln>
            <a:noFill/>
          </a:ln>
        </p:spPr>
      </p:pic>
      <p:sp>
        <p:nvSpPr>
          <p:cNvPr id="413" name="CustomShape 7"/>
          <p:cNvSpPr/>
          <p:nvPr/>
        </p:nvSpPr>
        <p:spPr>
          <a:xfrm rot="19740000">
            <a:off x="2989440" y="3970800"/>
            <a:ext cx="927360" cy="1875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8"/>
          <p:cNvSpPr/>
          <p:nvPr/>
        </p:nvSpPr>
        <p:spPr>
          <a:xfrm rot="8880000">
            <a:off x="2768760" y="3650400"/>
            <a:ext cx="927360" cy="187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9"/>
          <p:cNvSpPr/>
          <p:nvPr/>
        </p:nvSpPr>
        <p:spPr>
          <a:xfrm rot="5400000">
            <a:off x="4779720" y="4435920"/>
            <a:ext cx="883080" cy="165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10"/>
          <p:cNvSpPr/>
          <p:nvPr/>
        </p:nvSpPr>
        <p:spPr>
          <a:xfrm rot="16200000">
            <a:off x="4410360" y="4410360"/>
            <a:ext cx="883080" cy="165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1"/>
          <p:cNvSpPr/>
          <p:nvPr/>
        </p:nvSpPr>
        <p:spPr>
          <a:xfrm>
            <a:off x="3205800" y="4476960"/>
            <a:ext cx="3457440" cy="222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12"/>
          <p:cNvSpPr/>
          <p:nvPr/>
        </p:nvSpPr>
        <p:spPr>
          <a:xfrm rot="10800000">
            <a:off x="6663960" y="4383720"/>
            <a:ext cx="3457440" cy="222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19" name="Group 13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420" name="CustomShape 14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15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2" name="Group 16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423" name="CustomShape 17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18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244" dur="indefinite" restart="never" nodeType="tmRoot">
          <p:childTnLst>
            <p:seq>
              <p:cTn id="245" dur="indefinite" nodeType="mainSeq">
                <p:childTnLst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8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0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 1"/>
          <p:cNvSpPr/>
          <p:nvPr/>
        </p:nvSpPr>
        <p:spPr>
          <a:xfrm>
            <a:off x="48636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748800" y="475560"/>
            <a:ext cx="3586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팀원 소개</a:t>
            </a:r>
            <a:endParaRPr b="0" lang="en-US" sz="4000" spc="-1" strike="noStrike">
              <a:latin typeface="Noto Sans CJK JP Regular"/>
            </a:endParaRPr>
          </a:p>
        </p:txBody>
      </p:sp>
      <p:pic>
        <p:nvPicPr>
          <p:cNvPr id="428" name="Picture 4" descr=""/>
          <p:cNvPicPr/>
          <p:nvPr/>
        </p:nvPicPr>
        <p:blipFill>
          <a:blip r:embed="rId1"/>
          <a:stretch/>
        </p:blipFill>
        <p:spPr>
          <a:xfrm>
            <a:off x="886680" y="2912040"/>
            <a:ext cx="10528920" cy="228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4" dur="indefinite" restart="never" nodeType="tmRoot">
          <p:childTnLst>
            <p:seq>
              <p:cTn id="2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dc0d2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3605040" y="2843280"/>
            <a:ext cx="526680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eece1"/>
                </a:solidFill>
                <a:latin typeface="Noto Sans CJK JP Regular"/>
              </a:rPr>
              <a:t>감사합니다</a:t>
            </a:r>
            <a:endParaRPr b="0" lang="en-US" sz="7200" spc="-1" strike="noStrike">
              <a:latin typeface="Noto Sans CJK JP Regular"/>
            </a:endParaRPr>
          </a:p>
        </p:txBody>
      </p:sp>
    </p:spTree>
  </p:cSld>
  <p:timing>
    <p:tnLst>
      <p:par>
        <p:cTn id="296" dur="indefinite" restart="never" nodeType="tmRoot">
          <p:childTnLst>
            <p:seq>
              <p:cTn id="2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0c4de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4571640" cy="685764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6080400" y="1823760"/>
            <a:ext cx="2022120" cy="36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01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주제 선정 배경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02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현황 및 문제점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03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해결방안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04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주요 기능 소개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05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시연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06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시스템 아키텍처</a:t>
            </a: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4ccbe"/>
                </a:solidFill>
                <a:latin typeface="Noto Sans CJK JP Regular"/>
              </a:rPr>
              <a:t>07 </a:t>
            </a:r>
            <a:r>
              <a:rPr b="0" lang="en-US" sz="1800" spc="-1" strike="noStrike">
                <a:solidFill>
                  <a:srgbClr val="595959"/>
                </a:solidFill>
                <a:latin typeface="Noto Sans CJK JP Regular"/>
              </a:rPr>
              <a:t>팀원소개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130440" y="1052640"/>
            <a:ext cx="833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latin typeface="Noto Sans CJK JP Regular"/>
              </a:rPr>
              <a:t>목차</a:t>
            </a:r>
            <a:endParaRPr b="0" lang="en-US" sz="2800" spc="-1" strike="noStrike">
              <a:latin typeface="Noto Sans CJK JP Regular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794880" y="519480"/>
            <a:ext cx="3262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주제 선정 배경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154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155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158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60" name="slide2_picture1" descr=""/>
          <p:cNvPicPr/>
          <p:nvPr/>
        </p:nvPicPr>
        <p:blipFill>
          <a:blip r:embed="rId1"/>
          <a:stretch/>
        </p:blipFill>
        <p:spPr>
          <a:xfrm>
            <a:off x="2339640" y="1709640"/>
            <a:ext cx="7471800" cy="4894560"/>
          </a:xfrm>
          <a:prstGeom prst="rect">
            <a:avLst/>
          </a:prstGeom>
          <a:ln w="36000">
            <a:noFill/>
          </a:ln>
        </p:spPr>
      </p:pic>
      <p:sp>
        <p:nvSpPr>
          <p:cNvPr id="161" name="CustomShape 10"/>
          <p:cNvSpPr/>
          <p:nvPr/>
        </p:nvSpPr>
        <p:spPr>
          <a:xfrm>
            <a:off x="2667600" y="3758760"/>
            <a:ext cx="737280" cy="696240"/>
          </a:xfrm>
          <a:custGeom>
            <a:avLst/>
            <a:gdLst/>
            <a:ahLst/>
            <a:rect l="l" t="t" r="r" b="b"/>
            <a:pathLst>
              <a:path w="2051" h="1937">
                <a:moveTo>
                  <a:pt x="322" y="0"/>
                </a:moveTo>
                <a:cubicBezTo>
                  <a:pt x="161" y="0"/>
                  <a:pt x="0" y="161"/>
                  <a:pt x="0" y="322"/>
                </a:cubicBezTo>
                <a:lnTo>
                  <a:pt x="0" y="1613"/>
                </a:lnTo>
                <a:cubicBezTo>
                  <a:pt x="0" y="1774"/>
                  <a:pt x="161" y="1936"/>
                  <a:pt x="322" y="1936"/>
                </a:cubicBezTo>
                <a:lnTo>
                  <a:pt x="1727" y="1936"/>
                </a:lnTo>
                <a:cubicBezTo>
                  <a:pt x="1888" y="1936"/>
                  <a:pt x="2050" y="1774"/>
                  <a:pt x="2050" y="1613"/>
                </a:cubicBezTo>
                <a:lnTo>
                  <a:pt x="2050" y="322"/>
                </a:lnTo>
                <a:cubicBezTo>
                  <a:pt x="2050" y="161"/>
                  <a:pt x="1888" y="0"/>
                  <a:pt x="1727" y="0"/>
                </a:cubicBezTo>
                <a:lnTo>
                  <a:pt x="322" y="0"/>
                </a:lnTo>
              </a:path>
            </a:pathLst>
          </a:custGeom>
          <a:solidFill>
            <a:srgbClr val="fdfd44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1"/>
          <p:cNvSpPr/>
          <p:nvPr/>
        </p:nvSpPr>
        <p:spPr>
          <a:xfrm>
            <a:off x="3978720" y="3512880"/>
            <a:ext cx="737280" cy="982800"/>
          </a:xfrm>
          <a:custGeom>
            <a:avLst/>
            <a:gdLst/>
            <a:ahLst/>
            <a:rect l="l" t="t" r="r" b="b"/>
            <a:pathLst>
              <a:path w="2051" h="2733">
                <a:moveTo>
                  <a:pt x="341" y="0"/>
                </a:moveTo>
                <a:cubicBezTo>
                  <a:pt x="170" y="0"/>
                  <a:pt x="0" y="170"/>
                  <a:pt x="0" y="341"/>
                </a:cubicBezTo>
                <a:lnTo>
                  <a:pt x="0" y="2390"/>
                </a:lnTo>
                <a:cubicBezTo>
                  <a:pt x="0" y="2561"/>
                  <a:pt x="170" y="2732"/>
                  <a:pt x="341" y="2732"/>
                </a:cubicBezTo>
                <a:lnTo>
                  <a:pt x="1708" y="2732"/>
                </a:lnTo>
                <a:cubicBezTo>
                  <a:pt x="1879" y="2732"/>
                  <a:pt x="2050" y="2561"/>
                  <a:pt x="2050" y="2390"/>
                </a:cubicBezTo>
                <a:lnTo>
                  <a:pt x="2050" y="341"/>
                </a:lnTo>
                <a:cubicBezTo>
                  <a:pt x="2050" y="170"/>
                  <a:pt x="1879" y="0"/>
                  <a:pt x="1708" y="0"/>
                </a:cubicBezTo>
                <a:lnTo>
                  <a:pt x="341" y="0"/>
                </a:lnTo>
              </a:path>
            </a:pathLst>
          </a:custGeom>
          <a:solidFill>
            <a:srgbClr val="fdfd44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2"/>
          <p:cNvSpPr/>
          <p:nvPr/>
        </p:nvSpPr>
        <p:spPr>
          <a:xfrm>
            <a:off x="5454000" y="2447280"/>
            <a:ext cx="737280" cy="2048400"/>
          </a:xfrm>
          <a:custGeom>
            <a:avLst/>
            <a:gdLst/>
            <a:ahLst/>
            <a:rect l="l" t="t" r="r" b="b"/>
            <a:pathLst>
              <a:path w="2051" h="5693">
                <a:moveTo>
                  <a:pt x="341" y="0"/>
                </a:moveTo>
                <a:cubicBezTo>
                  <a:pt x="170" y="0"/>
                  <a:pt x="0" y="170"/>
                  <a:pt x="0" y="341"/>
                </a:cubicBezTo>
                <a:lnTo>
                  <a:pt x="0" y="5350"/>
                </a:lnTo>
                <a:cubicBezTo>
                  <a:pt x="0" y="5521"/>
                  <a:pt x="170" y="5692"/>
                  <a:pt x="341" y="5692"/>
                </a:cubicBezTo>
                <a:lnTo>
                  <a:pt x="1708" y="5692"/>
                </a:lnTo>
                <a:cubicBezTo>
                  <a:pt x="1879" y="5692"/>
                  <a:pt x="2050" y="5521"/>
                  <a:pt x="2050" y="5350"/>
                </a:cubicBezTo>
                <a:lnTo>
                  <a:pt x="2050" y="341"/>
                </a:lnTo>
                <a:cubicBezTo>
                  <a:pt x="2050" y="170"/>
                  <a:pt x="1879" y="0"/>
                  <a:pt x="1708" y="0"/>
                </a:cubicBezTo>
                <a:lnTo>
                  <a:pt x="341" y="0"/>
                </a:lnTo>
              </a:path>
            </a:pathLst>
          </a:custGeom>
          <a:solidFill>
            <a:srgbClr val="fdfd44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" name="Group 13"/>
          <p:cNvGrpSpPr/>
          <p:nvPr/>
        </p:nvGrpSpPr>
        <p:grpSpPr>
          <a:xfrm>
            <a:off x="2667600" y="4455360"/>
            <a:ext cx="3851640" cy="514440"/>
            <a:chOff x="2667600" y="4455360"/>
            <a:chExt cx="3851640" cy="514440"/>
          </a:xfrm>
        </p:grpSpPr>
        <p:sp>
          <p:nvSpPr>
            <p:cNvPr id="165" name="CustomShape 14"/>
            <p:cNvSpPr/>
            <p:nvPr/>
          </p:nvSpPr>
          <p:spPr>
            <a:xfrm>
              <a:off x="2667600" y="4455360"/>
              <a:ext cx="983160" cy="487440"/>
            </a:xfrm>
            <a:prstGeom prst="rect">
              <a:avLst/>
            </a:prstGeom>
            <a:noFill/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Noto Sans CJK JP Regular"/>
                </a:rPr>
                <a:t>2015</a:t>
              </a:r>
              <a:endParaRPr b="0" lang="en-US" sz="1800" spc="-1" strike="noStrike">
                <a:latin typeface="Noto Sans CJK JP Regular"/>
              </a:endParaRPr>
            </a:p>
          </p:txBody>
        </p:sp>
        <p:sp>
          <p:nvSpPr>
            <p:cNvPr id="166" name="CustomShape 15"/>
            <p:cNvSpPr/>
            <p:nvPr/>
          </p:nvSpPr>
          <p:spPr>
            <a:xfrm>
              <a:off x="3989160" y="4470840"/>
              <a:ext cx="983160" cy="487800"/>
            </a:xfrm>
            <a:prstGeom prst="rect">
              <a:avLst/>
            </a:prstGeom>
            <a:noFill/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Noto Sans CJK JP Regular"/>
                </a:rPr>
                <a:t>2016</a:t>
              </a:r>
              <a:endParaRPr b="0" lang="en-US" sz="1800" spc="-1" strike="noStrike">
                <a:latin typeface="Noto Sans CJK JP Regular"/>
              </a:endParaRPr>
            </a:p>
          </p:txBody>
        </p:sp>
        <p:sp>
          <p:nvSpPr>
            <p:cNvPr id="167" name="CustomShape 16"/>
            <p:cNvSpPr/>
            <p:nvPr/>
          </p:nvSpPr>
          <p:spPr>
            <a:xfrm>
              <a:off x="5536080" y="4482360"/>
              <a:ext cx="983160" cy="487440"/>
            </a:xfrm>
            <a:prstGeom prst="rect">
              <a:avLst/>
            </a:prstGeom>
            <a:noFill/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Noto Sans CJK JP Regular"/>
                </a:rPr>
                <a:t>2017</a:t>
              </a:r>
              <a:endParaRPr b="0" lang="en-US" sz="1800" spc="-1" strike="noStrike">
                <a:latin typeface="Noto Sans CJK JP Regular"/>
              </a:endParaRPr>
            </a:p>
          </p:txBody>
        </p:sp>
      </p:grpSp>
      <p:sp>
        <p:nvSpPr>
          <p:cNvPr id="168" name="CustomShape 17"/>
          <p:cNvSpPr/>
          <p:nvPr/>
        </p:nvSpPr>
        <p:spPr>
          <a:xfrm>
            <a:off x="2667600" y="3335040"/>
            <a:ext cx="983160" cy="48744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46.9%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69" name="CustomShape 18"/>
          <p:cNvSpPr/>
          <p:nvPr/>
        </p:nvSpPr>
        <p:spPr>
          <a:xfrm>
            <a:off x="5454000" y="1955520"/>
            <a:ext cx="983160" cy="48780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64.0%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70" name="CustomShape 19"/>
          <p:cNvSpPr/>
          <p:nvPr/>
        </p:nvSpPr>
        <p:spPr>
          <a:xfrm>
            <a:off x="3978720" y="2925000"/>
            <a:ext cx="983160" cy="48780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</a:rPr>
              <a:t>52.5%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171" name="CustomShape 20"/>
          <p:cNvSpPr/>
          <p:nvPr/>
        </p:nvSpPr>
        <p:spPr>
          <a:xfrm>
            <a:off x="8732160" y="6135480"/>
            <a:ext cx="1311120" cy="40932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자료</a:t>
            </a: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:</a:t>
            </a: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엠브레인</a:t>
            </a:r>
            <a:endParaRPr b="0" lang="en-US" sz="800" spc="-1" strike="noStrike">
              <a:latin typeface="Noto Sans CJK JP Regular"/>
            </a:endParaRPr>
          </a:p>
        </p:txBody>
      </p:sp>
      <p:sp>
        <p:nvSpPr>
          <p:cNvPr id="172" name="CustomShape 21"/>
          <p:cNvSpPr/>
          <p:nvPr/>
        </p:nvSpPr>
        <p:spPr>
          <a:xfrm>
            <a:off x="2591640" y="1887840"/>
            <a:ext cx="2124360" cy="48780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Noto Sans CJK JP Regular"/>
              </a:rPr>
              <a:t>자유여행객 비중</a:t>
            </a:r>
            <a:endParaRPr b="0" lang="en-US" sz="1800" spc="-1" strike="noStrike">
              <a:latin typeface="Noto Sans CJK JP Regular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7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6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7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25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34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583640" y="1656000"/>
            <a:ext cx="9215640" cy="4391640"/>
          </a:xfrm>
          <a:prstGeom prst="rect">
            <a:avLst/>
          </a:prstGeom>
          <a:solidFill>
            <a:srgbClr val="333333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2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794880" y="519480"/>
            <a:ext cx="3262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주제 선정 배경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177" name="Group 5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178" name="CustomShape 6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7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0" name="Group 8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181" name="CustomShape 9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0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3" name="Group 11"/>
          <p:cNvGrpSpPr/>
          <p:nvPr/>
        </p:nvGrpSpPr>
        <p:grpSpPr>
          <a:xfrm>
            <a:off x="2162880" y="4593240"/>
            <a:ext cx="2099880" cy="443880"/>
            <a:chOff x="2162880" y="4593240"/>
            <a:chExt cx="2099880" cy="443880"/>
          </a:xfrm>
        </p:grpSpPr>
        <p:grpSp>
          <p:nvGrpSpPr>
            <p:cNvPr id="184" name="Group 12"/>
            <p:cNvGrpSpPr/>
            <p:nvPr/>
          </p:nvGrpSpPr>
          <p:grpSpPr>
            <a:xfrm>
              <a:off x="2162880" y="4671360"/>
              <a:ext cx="2022120" cy="365760"/>
              <a:chOff x="2162880" y="4671360"/>
              <a:chExt cx="2022120" cy="365760"/>
            </a:xfrm>
          </p:grpSpPr>
          <p:sp>
            <p:nvSpPr>
              <p:cNvPr id="185" name="Line 13"/>
              <p:cNvSpPr/>
              <p:nvPr/>
            </p:nvSpPr>
            <p:spPr>
              <a:xfrm flipV="1">
                <a:off x="2276640" y="4671360"/>
                <a:ext cx="1908360" cy="288000"/>
              </a:xfrm>
              <a:prstGeom prst="line">
                <a:avLst/>
              </a:prstGeom>
              <a:ln w="36000">
                <a:solidFill>
                  <a:srgbClr val="00959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86" name="Group 14"/>
              <p:cNvGrpSpPr/>
              <p:nvPr/>
            </p:nvGrpSpPr>
            <p:grpSpPr>
              <a:xfrm>
                <a:off x="2162880" y="4887360"/>
                <a:ext cx="149760" cy="149760"/>
                <a:chOff x="2162880" y="4887360"/>
                <a:chExt cx="149760" cy="149760"/>
              </a:xfrm>
            </p:grpSpPr>
            <p:sp>
              <p:nvSpPr>
                <p:cNvPr id="187" name="CustomShape 15"/>
                <p:cNvSpPr/>
                <p:nvPr/>
              </p:nvSpPr>
              <p:spPr>
                <a:xfrm>
                  <a:off x="2162880" y="4887360"/>
                  <a:ext cx="149760" cy="149760"/>
                </a:xfrm>
                <a:prstGeom prst="ellipse">
                  <a:avLst/>
                </a:prstGeom>
                <a:solidFill>
                  <a:srgbClr val="009598"/>
                </a:solidFill>
                <a:ln w="360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8" name="CustomShape 16"/>
                <p:cNvSpPr/>
                <p:nvPr/>
              </p:nvSpPr>
              <p:spPr>
                <a:xfrm flipH="1" flipV="1">
                  <a:off x="2186640" y="4911120"/>
                  <a:ext cx="100080" cy="100080"/>
                </a:xfrm>
                <a:prstGeom prst="ellipse">
                  <a:avLst/>
                </a:prstGeom>
                <a:solidFill>
                  <a:srgbClr val="ffffff"/>
                </a:solidFill>
                <a:ln w="360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89" name="Group 17"/>
            <p:cNvGrpSpPr/>
            <p:nvPr/>
          </p:nvGrpSpPr>
          <p:grpSpPr>
            <a:xfrm>
              <a:off x="4113000" y="4593240"/>
              <a:ext cx="149760" cy="149760"/>
              <a:chOff x="4113000" y="4593240"/>
              <a:chExt cx="149760" cy="149760"/>
            </a:xfrm>
          </p:grpSpPr>
          <p:sp>
            <p:nvSpPr>
              <p:cNvPr id="190" name="CustomShape 18"/>
              <p:cNvSpPr/>
              <p:nvPr/>
            </p:nvSpPr>
            <p:spPr>
              <a:xfrm>
                <a:off x="4113000" y="4593240"/>
                <a:ext cx="149760" cy="149760"/>
              </a:xfrm>
              <a:prstGeom prst="ellipse">
                <a:avLst/>
              </a:prstGeom>
              <a:solidFill>
                <a:srgbClr val="009598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" name="CustomShape 19"/>
              <p:cNvSpPr/>
              <p:nvPr/>
            </p:nvSpPr>
            <p:spPr>
              <a:xfrm flipH="1" flipV="1">
                <a:off x="4136760" y="4617000"/>
                <a:ext cx="100080" cy="100080"/>
              </a:xfrm>
              <a:prstGeom prst="ellipse">
                <a:avLst/>
              </a:prstGeom>
              <a:solidFill>
                <a:srgbClr val="ffffff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92" name="CustomShape 20"/>
          <p:cNvSpPr/>
          <p:nvPr/>
        </p:nvSpPr>
        <p:spPr>
          <a:xfrm>
            <a:off x="5023800" y="2619360"/>
            <a:ext cx="2448360" cy="3096000"/>
          </a:xfrm>
          <a:custGeom>
            <a:avLst/>
            <a:gdLst/>
            <a:ahLst/>
            <a:rect l="l" t="t" r="r" b="b"/>
            <a:pathLst>
              <a:path w="6802" h="8601">
                <a:moveTo>
                  <a:pt x="316" y="7850"/>
                </a:moveTo>
                <a:cubicBezTo>
                  <a:pt x="972" y="5803"/>
                  <a:pt x="1700" y="4299"/>
                  <a:pt x="1700" y="2150"/>
                </a:cubicBezTo>
                <a:cubicBezTo>
                  <a:pt x="1133" y="2150"/>
                  <a:pt x="567" y="2150"/>
                  <a:pt x="0" y="2150"/>
                </a:cubicBezTo>
                <a:cubicBezTo>
                  <a:pt x="1133" y="1433"/>
                  <a:pt x="2267" y="717"/>
                  <a:pt x="3400" y="0"/>
                </a:cubicBezTo>
                <a:cubicBezTo>
                  <a:pt x="4534" y="717"/>
                  <a:pt x="5667" y="1433"/>
                  <a:pt x="6801" y="2150"/>
                </a:cubicBezTo>
                <a:cubicBezTo>
                  <a:pt x="6234" y="2150"/>
                  <a:pt x="5667" y="2150"/>
                  <a:pt x="5100" y="2150"/>
                </a:cubicBezTo>
                <a:cubicBezTo>
                  <a:pt x="5100" y="4299"/>
                  <a:pt x="5787" y="5852"/>
                  <a:pt x="6403" y="7911"/>
                </a:cubicBezTo>
                <a:cubicBezTo>
                  <a:pt x="5317" y="8236"/>
                  <a:pt x="1395" y="8197"/>
                  <a:pt x="316" y="7850"/>
                </a:cubicBezTo>
                <a:moveTo>
                  <a:pt x="0" y="0"/>
                </a:moveTo>
                <a:lnTo>
                  <a:pt x="0" y="0"/>
                </a:lnTo>
                <a:moveTo>
                  <a:pt x="6801" y="8600"/>
                </a:moveTo>
                <a:lnTo>
                  <a:pt x="6801" y="8600"/>
                </a:lnTo>
              </a:path>
            </a:pathLst>
          </a:custGeom>
          <a:solidFill>
            <a:srgbClr val="729fcf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Group 21"/>
          <p:cNvGrpSpPr/>
          <p:nvPr/>
        </p:nvGrpSpPr>
        <p:grpSpPr>
          <a:xfrm>
            <a:off x="4237920" y="4089240"/>
            <a:ext cx="1926720" cy="582120"/>
            <a:chOff x="4237920" y="4089240"/>
            <a:chExt cx="1926720" cy="582120"/>
          </a:xfrm>
        </p:grpSpPr>
        <p:sp>
          <p:nvSpPr>
            <p:cNvPr id="194" name="Line 22"/>
            <p:cNvSpPr/>
            <p:nvPr/>
          </p:nvSpPr>
          <p:spPr>
            <a:xfrm flipV="1">
              <a:off x="4237920" y="4167360"/>
              <a:ext cx="1819080" cy="504000"/>
            </a:xfrm>
            <a:prstGeom prst="line">
              <a:avLst/>
            </a:prstGeom>
            <a:ln w="36000">
              <a:solidFill>
                <a:srgbClr val="00959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5" name="Group 23"/>
            <p:cNvGrpSpPr/>
            <p:nvPr/>
          </p:nvGrpSpPr>
          <p:grpSpPr>
            <a:xfrm>
              <a:off x="6014880" y="4089240"/>
              <a:ext cx="149760" cy="149760"/>
              <a:chOff x="6014880" y="4089240"/>
              <a:chExt cx="149760" cy="149760"/>
            </a:xfrm>
          </p:grpSpPr>
          <p:sp>
            <p:nvSpPr>
              <p:cNvPr id="196" name="CustomShape 24"/>
              <p:cNvSpPr/>
              <p:nvPr/>
            </p:nvSpPr>
            <p:spPr>
              <a:xfrm>
                <a:off x="6014880" y="4089240"/>
                <a:ext cx="149760" cy="149760"/>
              </a:xfrm>
              <a:prstGeom prst="ellipse">
                <a:avLst/>
              </a:prstGeom>
              <a:solidFill>
                <a:srgbClr val="009598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" name="CustomShape 25"/>
              <p:cNvSpPr/>
              <p:nvPr/>
            </p:nvSpPr>
            <p:spPr>
              <a:xfrm flipH="1" flipV="1">
                <a:off x="6038640" y="4113000"/>
                <a:ext cx="100080" cy="100080"/>
              </a:xfrm>
              <a:prstGeom prst="ellipse">
                <a:avLst/>
              </a:prstGeom>
              <a:solidFill>
                <a:srgbClr val="ffffff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98" name="Group 26"/>
          <p:cNvGrpSpPr/>
          <p:nvPr/>
        </p:nvGrpSpPr>
        <p:grpSpPr>
          <a:xfrm>
            <a:off x="6140160" y="3189240"/>
            <a:ext cx="1830600" cy="924840"/>
            <a:chOff x="6140160" y="3189240"/>
            <a:chExt cx="1830600" cy="924840"/>
          </a:xfrm>
        </p:grpSpPr>
        <p:sp>
          <p:nvSpPr>
            <p:cNvPr id="199" name="Line 27"/>
            <p:cNvSpPr/>
            <p:nvPr/>
          </p:nvSpPr>
          <p:spPr>
            <a:xfrm flipV="1">
              <a:off x="6140160" y="3303360"/>
              <a:ext cx="1716840" cy="810720"/>
            </a:xfrm>
            <a:prstGeom prst="line">
              <a:avLst/>
            </a:prstGeom>
            <a:ln w="36000">
              <a:solidFill>
                <a:srgbClr val="00959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0" name="Group 28"/>
            <p:cNvGrpSpPr/>
            <p:nvPr/>
          </p:nvGrpSpPr>
          <p:grpSpPr>
            <a:xfrm>
              <a:off x="7821000" y="3189240"/>
              <a:ext cx="149760" cy="149760"/>
              <a:chOff x="7821000" y="3189240"/>
              <a:chExt cx="149760" cy="149760"/>
            </a:xfrm>
          </p:grpSpPr>
          <p:sp>
            <p:nvSpPr>
              <p:cNvPr id="201" name="CustomShape 29"/>
              <p:cNvSpPr/>
              <p:nvPr/>
            </p:nvSpPr>
            <p:spPr>
              <a:xfrm>
                <a:off x="7821000" y="3189240"/>
                <a:ext cx="149760" cy="149760"/>
              </a:xfrm>
              <a:prstGeom prst="ellipse">
                <a:avLst/>
              </a:prstGeom>
              <a:solidFill>
                <a:srgbClr val="009598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" name="CustomShape 30"/>
              <p:cNvSpPr/>
              <p:nvPr/>
            </p:nvSpPr>
            <p:spPr>
              <a:xfrm flipH="1" flipV="1">
                <a:off x="7844760" y="3213000"/>
                <a:ext cx="100080" cy="100080"/>
              </a:xfrm>
              <a:prstGeom prst="ellipse">
                <a:avLst/>
              </a:prstGeom>
              <a:solidFill>
                <a:srgbClr val="ffffff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03" name="Group 31"/>
          <p:cNvGrpSpPr/>
          <p:nvPr/>
        </p:nvGrpSpPr>
        <p:grpSpPr>
          <a:xfrm>
            <a:off x="7946280" y="2765880"/>
            <a:ext cx="1989000" cy="474120"/>
            <a:chOff x="7946280" y="2765880"/>
            <a:chExt cx="1989000" cy="474120"/>
          </a:xfrm>
        </p:grpSpPr>
        <p:sp>
          <p:nvSpPr>
            <p:cNvPr id="204" name="Line 32"/>
            <p:cNvSpPr/>
            <p:nvPr/>
          </p:nvSpPr>
          <p:spPr>
            <a:xfrm flipV="1">
              <a:off x="7946280" y="2871360"/>
              <a:ext cx="1854720" cy="368640"/>
            </a:xfrm>
            <a:prstGeom prst="line">
              <a:avLst/>
            </a:prstGeom>
            <a:ln w="36000">
              <a:solidFill>
                <a:srgbClr val="00959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5" name="Group 33"/>
            <p:cNvGrpSpPr/>
            <p:nvPr/>
          </p:nvGrpSpPr>
          <p:grpSpPr>
            <a:xfrm>
              <a:off x="9785520" y="2765880"/>
              <a:ext cx="149760" cy="149760"/>
              <a:chOff x="9785520" y="2765880"/>
              <a:chExt cx="149760" cy="149760"/>
            </a:xfrm>
          </p:grpSpPr>
          <p:sp>
            <p:nvSpPr>
              <p:cNvPr id="206" name="CustomShape 34"/>
              <p:cNvSpPr/>
              <p:nvPr/>
            </p:nvSpPr>
            <p:spPr>
              <a:xfrm>
                <a:off x="9785520" y="2765880"/>
                <a:ext cx="149760" cy="149760"/>
              </a:xfrm>
              <a:prstGeom prst="ellipse">
                <a:avLst/>
              </a:prstGeom>
              <a:solidFill>
                <a:srgbClr val="009598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CustomShape 35"/>
              <p:cNvSpPr/>
              <p:nvPr/>
            </p:nvSpPr>
            <p:spPr>
              <a:xfrm flipH="1" flipV="1">
                <a:off x="9809280" y="2789640"/>
                <a:ext cx="100080" cy="100080"/>
              </a:xfrm>
              <a:prstGeom prst="ellipse">
                <a:avLst/>
              </a:prstGeom>
              <a:solidFill>
                <a:srgbClr val="ffffff"/>
              </a:solidFill>
              <a:ln w="360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08" name="Line 36"/>
          <p:cNvSpPr/>
          <p:nvPr/>
        </p:nvSpPr>
        <p:spPr>
          <a:xfrm>
            <a:off x="1979640" y="5292000"/>
            <a:ext cx="8532000" cy="360"/>
          </a:xfrm>
          <a:prstGeom prst="line">
            <a:avLst/>
          </a:prstGeom>
          <a:ln w="18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7"/>
          <p:cNvSpPr/>
          <p:nvPr/>
        </p:nvSpPr>
        <p:spPr>
          <a:xfrm>
            <a:off x="2231640" y="538776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2014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210" name="CustomShape 38"/>
          <p:cNvSpPr/>
          <p:nvPr/>
        </p:nvSpPr>
        <p:spPr>
          <a:xfrm>
            <a:off x="3851640" y="540000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2015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211" name="CustomShape 39"/>
          <p:cNvSpPr/>
          <p:nvPr/>
        </p:nvSpPr>
        <p:spPr>
          <a:xfrm>
            <a:off x="5903640" y="540000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2016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212" name="CustomShape 40"/>
          <p:cNvSpPr/>
          <p:nvPr/>
        </p:nvSpPr>
        <p:spPr>
          <a:xfrm>
            <a:off x="7703640" y="540000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2017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213" name="CustomShape 41"/>
          <p:cNvSpPr/>
          <p:nvPr/>
        </p:nvSpPr>
        <p:spPr>
          <a:xfrm>
            <a:off x="9647640" y="5387760"/>
            <a:ext cx="791640" cy="37188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2018</a:t>
            </a:r>
            <a:r>
              <a:rPr b="0" lang="en-US" sz="1400" spc="-1" strike="noStrike">
                <a:solidFill>
                  <a:srgbClr val="ffffff"/>
                </a:solidFill>
                <a:latin typeface="Noto Sans CJK JP Regular"/>
              </a:rPr>
              <a:t>년</a:t>
            </a:r>
            <a:endParaRPr b="0" lang="en-US" sz="1400" spc="-1" strike="noStrike">
              <a:latin typeface="Noto Sans CJK JP Regular"/>
            </a:endParaRPr>
          </a:p>
        </p:txBody>
      </p:sp>
      <p:sp>
        <p:nvSpPr>
          <p:cNvPr id="214" name="CustomShape 42"/>
          <p:cNvSpPr/>
          <p:nvPr/>
        </p:nvSpPr>
        <p:spPr>
          <a:xfrm>
            <a:off x="9948240" y="6077160"/>
            <a:ext cx="2735640" cy="35964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자료</a:t>
            </a: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: </a:t>
            </a:r>
            <a:r>
              <a:rPr b="0" lang="en-US" sz="800" spc="-1" strike="noStrike">
                <a:solidFill>
                  <a:srgbClr val="000000"/>
                </a:solidFill>
                <a:latin typeface="Noto Sans CJK JP Regular"/>
              </a:rPr>
              <a:t>하나투어 </a:t>
            </a:r>
            <a:endParaRPr b="0" lang="en-US" sz="800" spc="-1" strike="noStrike">
              <a:latin typeface="Noto Sans CJK JP Regular"/>
            </a:endParaRPr>
          </a:p>
        </p:txBody>
      </p:sp>
      <p:sp>
        <p:nvSpPr>
          <p:cNvPr id="215" name="CustomShape 43"/>
          <p:cNvSpPr/>
          <p:nvPr/>
        </p:nvSpPr>
        <p:spPr>
          <a:xfrm>
            <a:off x="4879800" y="3889440"/>
            <a:ext cx="2735640" cy="575640"/>
          </a:xfrm>
          <a:prstGeom prst="rect">
            <a:avLst/>
          </a:prstGeom>
          <a:solidFill>
            <a:srgbClr val="111111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연평균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72% </a:t>
            </a:r>
            <a:r>
              <a:rPr b="0" lang="en-US" sz="1800" spc="-1" strike="noStrike">
                <a:solidFill>
                  <a:srgbClr val="ffffff"/>
                </a:solidFill>
                <a:latin typeface="Noto Sans CJK JP Regular"/>
                <a:ea typeface="DejaVu Sans"/>
              </a:rPr>
              <a:t>증가</a:t>
            </a:r>
            <a:endParaRPr b="0" lang="en-US" sz="1800" spc="-1" strike="noStrike">
              <a:latin typeface="Noto Sans CJK JP Regular"/>
            </a:endParaRPr>
          </a:p>
        </p:txBody>
      </p:sp>
      <p:sp>
        <p:nvSpPr>
          <p:cNvPr id="216" name="CustomShape 44"/>
          <p:cNvSpPr/>
          <p:nvPr/>
        </p:nvSpPr>
        <p:spPr>
          <a:xfrm>
            <a:off x="1753560" y="1839240"/>
            <a:ext cx="2124360" cy="48780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Noto Sans CJK JP Regular"/>
              </a:rPr>
              <a:t>현지투어 예약추이</a:t>
            </a:r>
            <a:endParaRPr b="0" lang="en-US" sz="1800" spc="-1" strike="noStrike">
              <a:latin typeface="Noto Sans CJK JP Regular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5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6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35120" y="475560"/>
            <a:ext cx="32619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주제 선정 배경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20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21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3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24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6" name="CustomShape 10"/>
          <p:cNvSpPr/>
          <p:nvPr/>
        </p:nvSpPr>
        <p:spPr>
          <a:xfrm>
            <a:off x="719640" y="9101160"/>
            <a:ext cx="9873720" cy="11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항공권과 호텔을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OTA(Online Travle Agency)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나 메타서치를 기반으로 한 대형 기업에서 구매하고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1600" spc="-1" strike="noStrike">
              <a:latin typeface="Noto Sans CJK JP Regular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여행지에서의 현지 투어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,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입장권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,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패스등은 맞춤여행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, 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에어텔 등을 판매하던 자유여행 전문여행사에 문의</a:t>
            </a:r>
            <a:endParaRPr b="0" lang="en-US" sz="1600" spc="-1" strike="noStrike">
              <a:latin typeface="Noto Sans CJK JP Regular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포털사이트 등을 통해 여행정보 검색</a:t>
            </a:r>
            <a:endParaRPr b="0" lang="en-US" sz="1600" spc="-1" strike="noStrike">
              <a:latin typeface="Noto Sans CJK JP Regular"/>
            </a:endParaRPr>
          </a:p>
        </p:txBody>
      </p:sp>
      <p:pic>
        <p:nvPicPr>
          <p:cNvPr id="227" name="slide4_picture1" descr=""/>
          <p:cNvPicPr/>
          <p:nvPr/>
        </p:nvPicPr>
        <p:blipFill>
          <a:blip r:embed="rId1"/>
          <a:stretch/>
        </p:blipFill>
        <p:spPr>
          <a:xfrm>
            <a:off x="8675640" y="3348000"/>
            <a:ext cx="3167640" cy="2951640"/>
          </a:xfrm>
          <a:prstGeom prst="rect">
            <a:avLst/>
          </a:prstGeom>
          <a:ln w="36000">
            <a:noFill/>
          </a:ln>
        </p:spPr>
      </p:pic>
      <p:sp>
        <p:nvSpPr>
          <p:cNvPr id="228" name="CustomShape 11"/>
          <p:cNvSpPr/>
          <p:nvPr/>
        </p:nvSpPr>
        <p:spPr>
          <a:xfrm>
            <a:off x="1367640" y="1391040"/>
            <a:ext cx="5421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자유여행객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(FIT)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의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여행계획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트랜드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229" name="Group 12"/>
          <p:cNvGrpSpPr/>
          <p:nvPr/>
        </p:nvGrpSpPr>
        <p:grpSpPr>
          <a:xfrm>
            <a:off x="755280" y="1353960"/>
            <a:ext cx="553680" cy="553680"/>
            <a:chOff x="755280" y="1353960"/>
            <a:chExt cx="553680" cy="553680"/>
          </a:xfrm>
        </p:grpSpPr>
        <p:sp>
          <p:nvSpPr>
            <p:cNvPr id="230" name="CustomShape 13"/>
            <p:cNvSpPr/>
            <p:nvPr/>
          </p:nvSpPr>
          <p:spPr>
            <a:xfrm>
              <a:off x="755280" y="1353960"/>
              <a:ext cx="553680" cy="5536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14"/>
            <p:cNvSpPr/>
            <p:nvPr/>
          </p:nvSpPr>
          <p:spPr>
            <a:xfrm>
              <a:off x="881640" y="1480320"/>
              <a:ext cx="301320" cy="301320"/>
            </a:xfrm>
            <a:custGeom>
              <a:avLst/>
              <a:gdLst/>
              <a:ahLst/>
              <a:rect l="l" t="t" r="r" b="b"/>
              <a:pathLst>
                <a:path w="44" h="44">
                  <a:moveTo>
                    <a:pt x="9" y="43"/>
                  </a:moveTo>
                  <a:cubicBezTo>
                    <a:pt x="8" y="44"/>
                    <a:pt x="8" y="44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37"/>
                    <a:pt x="1" y="36"/>
                    <a:pt x="1" y="3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1"/>
                    <a:pt x="24" y="24"/>
                    <a:pt x="27" y="25"/>
                  </a:cubicBezTo>
                  <a:lnTo>
                    <a:pt x="9" y="43"/>
                  </a:lnTo>
                  <a:close/>
                  <a:moveTo>
                    <a:pt x="8" y="35"/>
                  </a:moveTo>
                  <a:cubicBezTo>
                    <a:pt x="7" y="35"/>
                    <a:pt x="7" y="35"/>
                    <a:pt x="7" y="36"/>
                  </a:cubicBezTo>
                  <a:cubicBezTo>
                    <a:pt x="7" y="37"/>
                    <a:pt x="7" y="38"/>
                    <a:pt x="8" y="38"/>
                  </a:cubicBezTo>
                  <a:cubicBezTo>
                    <a:pt x="9" y="38"/>
                    <a:pt x="10" y="37"/>
                    <a:pt x="10" y="36"/>
                  </a:cubicBezTo>
                  <a:cubicBezTo>
                    <a:pt x="10" y="35"/>
                    <a:pt x="9" y="35"/>
                    <a:pt x="8" y="35"/>
                  </a:cubicBezTo>
                  <a:close/>
                  <a:moveTo>
                    <a:pt x="44" y="16"/>
                  </a:moveTo>
                  <a:cubicBezTo>
                    <a:pt x="42" y="21"/>
                    <a:pt x="37" y="24"/>
                    <a:pt x="32" y="24"/>
                  </a:cubicBezTo>
                  <a:cubicBezTo>
                    <a:pt x="26" y="24"/>
                    <a:pt x="20" y="19"/>
                    <a:pt x="20" y="12"/>
                  </a:cubicBezTo>
                  <a:cubicBezTo>
                    <a:pt x="20" y="6"/>
                    <a:pt x="26" y="0"/>
                    <a:pt x="32" y="0"/>
                  </a:cubicBezTo>
                  <a:cubicBezTo>
                    <a:pt x="34" y="0"/>
                    <a:pt x="37" y="1"/>
                    <a:pt x="39" y="2"/>
                  </a:cubicBezTo>
                  <a:cubicBezTo>
                    <a:pt x="39" y="2"/>
                    <a:pt x="39" y="2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43" y="12"/>
                    <a:pt x="43" y="12"/>
                  </a:cubicBezTo>
                  <a:cubicBezTo>
                    <a:pt x="44" y="12"/>
                    <a:pt x="44" y="13"/>
                    <a:pt x="44" y="13"/>
                  </a:cubicBezTo>
                  <a:cubicBezTo>
                    <a:pt x="44" y="14"/>
                    <a:pt x="44" y="15"/>
                    <a:pt x="4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2" name="slide4_picture2" descr=""/>
          <p:cNvPicPr/>
          <p:nvPr/>
        </p:nvPicPr>
        <p:blipFill>
          <a:blip r:embed="rId2"/>
          <a:stretch/>
        </p:blipFill>
        <p:spPr>
          <a:xfrm>
            <a:off x="1722600" y="1908000"/>
            <a:ext cx="6088680" cy="5370480"/>
          </a:xfrm>
          <a:prstGeom prst="rect">
            <a:avLst/>
          </a:prstGeom>
          <a:ln w="36000">
            <a:noFill/>
          </a:ln>
        </p:spPr>
      </p:pic>
      <p:pic>
        <p:nvPicPr>
          <p:cNvPr id="233" name="slide4_picture3" descr=""/>
          <p:cNvPicPr/>
          <p:nvPr/>
        </p:nvPicPr>
        <p:blipFill>
          <a:blip r:embed="rId3"/>
          <a:stretch/>
        </p:blipFill>
        <p:spPr>
          <a:xfrm>
            <a:off x="2505600" y="3600000"/>
            <a:ext cx="1031760" cy="503640"/>
          </a:xfrm>
          <a:prstGeom prst="rect">
            <a:avLst/>
          </a:prstGeom>
          <a:ln w="36000">
            <a:noFill/>
          </a:ln>
        </p:spPr>
      </p:pic>
      <p:pic>
        <p:nvPicPr>
          <p:cNvPr id="234" name="slide4_picture4" descr=""/>
          <p:cNvPicPr/>
          <p:nvPr/>
        </p:nvPicPr>
        <p:blipFill>
          <a:blip r:embed="rId4"/>
          <a:stretch/>
        </p:blipFill>
        <p:spPr>
          <a:xfrm>
            <a:off x="4031640" y="3960000"/>
            <a:ext cx="935640" cy="654840"/>
          </a:xfrm>
          <a:prstGeom prst="rect">
            <a:avLst/>
          </a:prstGeom>
          <a:ln w="36000">
            <a:noFill/>
          </a:ln>
        </p:spPr>
      </p:pic>
      <p:pic>
        <p:nvPicPr>
          <p:cNvPr id="235" name="slide4_picture5" descr=""/>
          <p:cNvPicPr/>
          <p:nvPr/>
        </p:nvPicPr>
        <p:blipFill>
          <a:blip r:embed="rId5"/>
          <a:stretch/>
        </p:blipFill>
        <p:spPr>
          <a:xfrm>
            <a:off x="6108480" y="2594520"/>
            <a:ext cx="946800" cy="728280"/>
          </a:xfrm>
          <a:prstGeom prst="rect">
            <a:avLst/>
          </a:prstGeom>
          <a:ln w="36000">
            <a:noFill/>
          </a:ln>
        </p:spPr>
      </p:pic>
      <p:pic>
        <p:nvPicPr>
          <p:cNvPr id="236" name="slide4_picture6" descr=""/>
          <p:cNvPicPr/>
          <p:nvPr/>
        </p:nvPicPr>
        <p:blipFill>
          <a:blip r:embed="rId6"/>
          <a:stretch/>
        </p:blipFill>
        <p:spPr>
          <a:xfrm>
            <a:off x="5720040" y="4320000"/>
            <a:ext cx="1047240" cy="473400"/>
          </a:xfrm>
          <a:prstGeom prst="rect">
            <a:avLst/>
          </a:prstGeom>
          <a:ln w="36000">
            <a:noFill/>
          </a:ln>
        </p:spPr>
      </p:pic>
      <p:pic>
        <p:nvPicPr>
          <p:cNvPr id="237" name="slide4_picture7" descr=""/>
          <p:cNvPicPr/>
          <p:nvPr/>
        </p:nvPicPr>
        <p:blipFill>
          <a:blip r:embed="rId7"/>
          <a:stretch/>
        </p:blipFill>
        <p:spPr>
          <a:xfrm>
            <a:off x="2489760" y="3600000"/>
            <a:ext cx="1037520" cy="589680"/>
          </a:xfrm>
          <a:prstGeom prst="rect">
            <a:avLst/>
          </a:prstGeom>
          <a:ln w="36000">
            <a:noFill/>
          </a:ln>
        </p:spPr>
      </p:pic>
      <p:pic>
        <p:nvPicPr>
          <p:cNvPr id="238" name="slide4_picture8" descr=""/>
          <p:cNvPicPr/>
          <p:nvPr/>
        </p:nvPicPr>
        <p:blipFill>
          <a:blip r:embed="rId8"/>
          <a:stretch/>
        </p:blipFill>
        <p:spPr>
          <a:xfrm>
            <a:off x="5758200" y="4314240"/>
            <a:ext cx="1009080" cy="437400"/>
          </a:xfrm>
          <a:prstGeom prst="rect">
            <a:avLst/>
          </a:prstGeom>
          <a:ln w="36000">
            <a:noFill/>
          </a:ln>
        </p:spPr>
      </p:pic>
      <p:pic>
        <p:nvPicPr>
          <p:cNvPr id="239" name="slide4_picture9" descr=""/>
          <p:cNvPicPr/>
          <p:nvPr/>
        </p:nvPicPr>
        <p:blipFill>
          <a:blip r:embed="rId9"/>
          <a:stretch/>
        </p:blipFill>
        <p:spPr>
          <a:xfrm>
            <a:off x="4103640" y="3924000"/>
            <a:ext cx="932760" cy="523080"/>
          </a:xfrm>
          <a:prstGeom prst="rect">
            <a:avLst/>
          </a:prstGeom>
          <a:ln w="36000">
            <a:noFill/>
          </a:ln>
        </p:spPr>
      </p:pic>
      <p:pic>
        <p:nvPicPr>
          <p:cNvPr id="240" name="slide4_picture10" descr=""/>
          <p:cNvPicPr/>
          <p:nvPr/>
        </p:nvPicPr>
        <p:blipFill>
          <a:blip r:embed="rId10"/>
          <a:stretch/>
        </p:blipFill>
        <p:spPr>
          <a:xfrm>
            <a:off x="6047640" y="2520000"/>
            <a:ext cx="1028160" cy="808920"/>
          </a:xfrm>
          <a:prstGeom prst="rect">
            <a:avLst/>
          </a:prstGeom>
          <a:ln w="36000">
            <a:noFill/>
          </a:ln>
        </p:spPr>
      </p:pic>
      <p:pic>
        <p:nvPicPr>
          <p:cNvPr id="241" name="slide4_picture11" descr=""/>
          <p:cNvPicPr/>
          <p:nvPr/>
        </p:nvPicPr>
        <p:blipFill>
          <a:blip r:embed="rId11"/>
          <a:stretch/>
        </p:blipFill>
        <p:spPr>
          <a:xfrm>
            <a:off x="3748680" y="5256000"/>
            <a:ext cx="1002600" cy="935640"/>
          </a:xfrm>
          <a:prstGeom prst="rect">
            <a:avLst/>
          </a:prstGeom>
          <a:ln w="36000">
            <a:noFill/>
          </a:ln>
        </p:spPr>
      </p:pic>
      <p:pic>
        <p:nvPicPr>
          <p:cNvPr id="242" name="slide4_picture12" descr=""/>
          <p:cNvPicPr/>
          <p:nvPr/>
        </p:nvPicPr>
        <p:blipFill>
          <a:blip r:embed="rId12"/>
          <a:stretch/>
        </p:blipFill>
        <p:spPr>
          <a:xfrm>
            <a:off x="3718440" y="5301000"/>
            <a:ext cx="1032840" cy="890640"/>
          </a:xfrm>
          <a:prstGeom prst="rect">
            <a:avLst/>
          </a:prstGeom>
          <a:ln w="36000">
            <a:noFill/>
          </a:ln>
        </p:spPr>
      </p:pic>
      <p:sp>
        <p:nvSpPr>
          <p:cNvPr id="243" name="CustomShape 15"/>
          <p:cNvSpPr/>
          <p:nvPr/>
        </p:nvSpPr>
        <p:spPr>
          <a:xfrm rot="628800">
            <a:off x="3643920" y="5491080"/>
            <a:ext cx="1328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8f8f8"/>
                </a:solidFill>
                <a:latin typeface="Noto Sans CJK JP Regular"/>
              </a:rPr>
              <a:t>FITTOUR</a:t>
            </a:r>
            <a:endParaRPr b="0" lang="en-US" sz="1800" spc="-1" strike="noStrike">
              <a:latin typeface="Noto Sans CJK JP Regular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7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47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48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0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51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3" name="CustomShape 10"/>
          <p:cNvSpPr/>
          <p:nvPr/>
        </p:nvSpPr>
        <p:spPr>
          <a:xfrm>
            <a:off x="1562760" y="1482840"/>
            <a:ext cx="2562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네이버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현지투어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254" name="Group 11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255" name="CustomShape 12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13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57" name="slide5_picture1" descr=""/>
          <p:cNvPicPr/>
          <p:nvPr/>
        </p:nvPicPr>
        <p:blipFill>
          <a:blip r:embed="rId1"/>
          <a:stretch/>
        </p:blipFill>
        <p:spPr>
          <a:xfrm>
            <a:off x="1007640" y="2205000"/>
            <a:ext cx="8567640" cy="3410640"/>
          </a:xfrm>
          <a:prstGeom prst="rect">
            <a:avLst/>
          </a:prstGeom>
          <a:ln w="36000">
            <a:noFill/>
          </a:ln>
        </p:spPr>
      </p:pic>
      <p:sp>
        <p:nvSpPr>
          <p:cNvPr id="258" name="CustomShape 14"/>
          <p:cNvSpPr/>
          <p:nvPr/>
        </p:nvSpPr>
        <p:spPr>
          <a:xfrm>
            <a:off x="8531640" y="4320000"/>
            <a:ext cx="1295640" cy="647640"/>
          </a:xfrm>
          <a:prstGeom prst="rect">
            <a:avLst/>
          </a:prstGeom>
          <a:noFill/>
          <a:ln w="36000">
            <a:solidFill>
              <a:srgbClr val="ba13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9" name="slide5_picture2" descr=""/>
          <p:cNvPicPr/>
          <p:nvPr/>
        </p:nvPicPr>
        <p:blipFill>
          <a:blip r:embed="rId2"/>
          <a:stretch/>
        </p:blipFill>
        <p:spPr>
          <a:xfrm>
            <a:off x="10058400" y="3960000"/>
            <a:ext cx="1532880" cy="161856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63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64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6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67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9" name="CustomShape 10"/>
          <p:cNvSpPr/>
          <p:nvPr/>
        </p:nvSpPr>
        <p:spPr>
          <a:xfrm>
            <a:off x="1562760" y="1482840"/>
            <a:ext cx="2562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네이버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현지투어</a:t>
            </a:r>
            <a:endParaRPr b="0" lang="en-US" sz="2800" spc="-1" strike="noStrike">
              <a:latin typeface="Noto Sans CJK JP Regular"/>
            </a:endParaRPr>
          </a:p>
        </p:txBody>
      </p:sp>
      <p:grpSp>
        <p:nvGrpSpPr>
          <p:cNvPr id="270" name="Group 11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271" name="CustomShape 12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3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73" name="slide6_picture1" descr=""/>
          <p:cNvPicPr/>
          <p:nvPr/>
        </p:nvPicPr>
        <p:blipFill>
          <a:blip r:embed="rId1"/>
          <a:stretch/>
        </p:blipFill>
        <p:spPr>
          <a:xfrm>
            <a:off x="938880" y="2592000"/>
            <a:ext cx="8204400" cy="3167640"/>
          </a:xfrm>
          <a:prstGeom prst="rect">
            <a:avLst/>
          </a:prstGeom>
          <a:ln w="36000">
            <a:noFill/>
          </a:ln>
        </p:spPr>
      </p:pic>
      <p:pic>
        <p:nvPicPr>
          <p:cNvPr id="274" name="slide6_picture2" descr=""/>
          <p:cNvPicPr/>
          <p:nvPr/>
        </p:nvPicPr>
        <p:blipFill>
          <a:blip r:embed="rId2"/>
          <a:stretch/>
        </p:blipFill>
        <p:spPr>
          <a:xfrm>
            <a:off x="9469080" y="3378960"/>
            <a:ext cx="2266200" cy="238068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78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79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1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82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4" name="CustomShape 10"/>
          <p:cNvSpPr/>
          <p:nvPr/>
        </p:nvSpPr>
        <p:spPr>
          <a:xfrm>
            <a:off x="1398600" y="1482840"/>
            <a:ext cx="4439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마이리얼트립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(My real trip)</a:t>
            </a:r>
            <a:endParaRPr b="0" lang="en-US" sz="2800" spc="-1" strike="noStrike">
              <a:latin typeface="Noto Sans CJK JP Regular"/>
            </a:endParaRPr>
          </a:p>
        </p:txBody>
      </p:sp>
      <p:sp>
        <p:nvSpPr>
          <p:cNvPr id="285" name="CustomShape 11"/>
          <p:cNvSpPr/>
          <p:nvPr/>
        </p:nvSpPr>
        <p:spPr>
          <a:xfrm>
            <a:off x="1080720" y="2106360"/>
            <a:ext cx="1062900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6" name="Group 12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287" name="CustomShape 13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14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89" name="slide7_picture1" descr=""/>
          <p:cNvPicPr/>
          <p:nvPr/>
        </p:nvPicPr>
        <p:blipFill>
          <a:blip r:embed="rId1"/>
          <a:stretch/>
        </p:blipFill>
        <p:spPr>
          <a:xfrm>
            <a:off x="1540080" y="2064240"/>
            <a:ext cx="8107200" cy="4559400"/>
          </a:xfrm>
          <a:prstGeom prst="rect">
            <a:avLst/>
          </a:prstGeom>
          <a:ln w="36000"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Line 1"/>
          <p:cNvSpPr/>
          <p:nvPr/>
        </p:nv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8699400" y="721800"/>
            <a:ext cx="287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9d9d9"/>
                </a:solidFill>
                <a:latin typeface="华文细黑"/>
                <a:ea typeface="华文细黑"/>
              </a:rPr>
              <a:t>현지투어 예약 시스템</a:t>
            </a:r>
            <a:endParaRPr b="0" lang="en-US" sz="2400" spc="-1" strike="noStrike">
              <a:latin typeface="Noto Sans CJK JP Regular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604800" y="475560"/>
            <a:ext cx="21873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54b5e"/>
                </a:solidFill>
                <a:latin typeface="Calibri"/>
                <a:ea typeface="DejaVu Sans"/>
              </a:rPr>
              <a:t>현황분석</a:t>
            </a:r>
            <a:endParaRPr b="0" lang="en-US" sz="4000" spc="-1" strike="noStrike">
              <a:latin typeface="Noto Sans CJK JP Regular"/>
            </a:endParaRPr>
          </a:p>
        </p:txBody>
      </p:sp>
      <p:grpSp>
        <p:nvGrpSpPr>
          <p:cNvPr id="293" name="Group 4"/>
          <p:cNvGrpSpPr/>
          <p:nvPr/>
        </p:nvGrpSpPr>
        <p:grpSpPr>
          <a:xfrm>
            <a:off x="11459520" y="6257520"/>
            <a:ext cx="490680" cy="490680"/>
            <a:chOff x="11459520" y="6257520"/>
            <a:chExt cx="490680" cy="490680"/>
          </a:xfrm>
        </p:grpSpPr>
        <p:sp>
          <p:nvSpPr>
            <p:cNvPr id="294" name="CustomShape 5"/>
            <p:cNvSpPr/>
            <p:nvPr/>
          </p:nvSpPr>
          <p:spPr>
            <a:xfrm>
              <a:off x="1145952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6"/>
            <p:cNvSpPr/>
            <p:nvPr/>
          </p:nvSpPr>
          <p:spPr>
            <a:xfrm rot="5400000">
              <a:off x="11624040" y="642096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6" name="Group 7"/>
          <p:cNvGrpSpPr/>
          <p:nvPr/>
        </p:nvGrpSpPr>
        <p:grpSpPr>
          <a:xfrm>
            <a:off x="10650600" y="6257520"/>
            <a:ext cx="490680" cy="490680"/>
            <a:chOff x="10650600" y="6257520"/>
            <a:chExt cx="490680" cy="490680"/>
          </a:xfrm>
        </p:grpSpPr>
        <p:sp>
          <p:nvSpPr>
            <p:cNvPr id="297" name="CustomShape 8"/>
            <p:cNvSpPr/>
            <p:nvPr/>
          </p:nvSpPr>
          <p:spPr>
            <a:xfrm>
              <a:off x="10650600" y="6257520"/>
              <a:ext cx="490680" cy="49068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9"/>
            <p:cNvSpPr/>
            <p:nvPr/>
          </p:nvSpPr>
          <p:spPr>
            <a:xfrm rot="16200000">
              <a:off x="10787400" y="6421680"/>
              <a:ext cx="189720" cy="16344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9" name="CustomShape 10"/>
          <p:cNvSpPr/>
          <p:nvPr/>
        </p:nvSpPr>
        <p:spPr>
          <a:xfrm>
            <a:off x="1398600" y="1482840"/>
            <a:ext cx="4439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마이리얼트립</a:t>
            </a:r>
            <a:r>
              <a:rPr b="0" lang="en-US" sz="2800" spc="-1" strike="noStrike">
                <a:solidFill>
                  <a:srgbClr val="000000"/>
                </a:solidFill>
                <a:latin typeface="Myriad Pro Light"/>
                <a:ea typeface="DejaVu Sans"/>
              </a:rPr>
              <a:t>(My real trip)</a:t>
            </a:r>
            <a:endParaRPr b="0" lang="en-US" sz="2800" spc="-1" strike="noStrike">
              <a:latin typeface="Noto Sans CJK JP Regular"/>
            </a:endParaRPr>
          </a:p>
        </p:txBody>
      </p:sp>
      <p:sp>
        <p:nvSpPr>
          <p:cNvPr id="300" name="CustomShape 11"/>
          <p:cNvSpPr/>
          <p:nvPr/>
        </p:nvSpPr>
        <p:spPr>
          <a:xfrm>
            <a:off x="1080720" y="2106360"/>
            <a:ext cx="1062900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1" name="Group 12"/>
          <p:cNvGrpSpPr/>
          <p:nvPr/>
        </p:nvGrpSpPr>
        <p:grpSpPr>
          <a:xfrm>
            <a:off x="767880" y="1390680"/>
            <a:ext cx="614880" cy="614880"/>
            <a:chOff x="767880" y="1390680"/>
            <a:chExt cx="614880" cy="614880"/>
          </a:xfrm>
        </p:grpSpPr>
        <p:sp>
          <p:nvSpPr>
            <p:cNvPr id="302" name="CustomShape 13"/>
            <p:cNvSpPr/>
            <p:nvPr/>
          </p:nvSpPr>
          <p:spPr>
            <a:xfrm>
              <a:off x="767880" y="1390680"/>
              <a:ext cx="614880" cy="61488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4"/>
            <p:cNvSpPr/>
            <p:nvPr/>
          </p:nvSpPr>
          <p:spPr>
            <a:xfrm>
              <a:off x="893880" y="1514520"/>
              <a:ext cx="363240" cy="366480"/>
            </a:xfrm>
            <a:custGeom>
              <a:avLst/>
              <a:gdLst/>
              <a:ah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04" name="slide8_picture1" descr=""/>
          <p:cNvPicPr/>
          <p:nvPr/>
        </p:nvPicPr>
        <p:blipFill>
          <a:blip r:embed="rId1"/>
          <a:stretch/>
        </p:blipFill>
        <p:spPr>
          <a:xfrm>
            <a:off x="1458720" y="2664000"/>
            <a:ext cx="7046640" cy="339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LibreOffice/6.0.7.3$Linux_X86_64 LibreOffice_project/00m0$Build-3</Application>
  <Words>220</Words>
  <Paragraphs>111</Paragraphs>
  <Company>사이냅소프트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Abel</dc:creator>
  <dc:description/>
  <dc:language>ko-KR</dc:language>
  <cp:lastModifiedBy/>
  <dcterms:modified xsi:type="dcterms:W3CDTF">2019-07-01T12:18:44Z</dcterms:modified>
  <cp:revision>7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사이냅소프트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와이드스크린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</Properties>
</file>